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81" r:id="rId2"/>
    <p:sldId id="670" r:id="rId3"/>
    <p:sldId id="697" r:id="rId4"/>
    <p:sldId id="699" r:id="rId5"/>
    <p:sldId id="702" r:id="rId6"/>
    <p:sldId id="707" r:id="rId7"/>
    <p:sldId id="710" r:id="rId8"/>
    <p:sldId id="711" r:id="rId9"/>
    <p:sldId id="712" r:id="rId10"/>
    <p:sldId id="713" r:id="rId11"/>
    <p:sldId id="607" r:id="rId12"/>
    <p:sldId id="299" r:id="rId13"/>
    <p:sldId id="278" r:id="rId14"/>
  </p:sldIdLst>
  <p:sldSz cx="9144000" cy="5143500" type="screen16x9"/>
  <p:notesSz cx="6858000" cy="9144000"/>
  <p:embeddedFontLst>
    <p:embeddedFont>
      <p:font typeface="Dosis" pitchFamily="2" charset="0"/>
      <p:regular r:id="rId16"/>
      <p:bold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78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5A5DAA-9FBF-4B21-A884-ADC0A405BF0A}" v="29" dt="2025-02-28T10:55:11.7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82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asekhar Reddy Poonuru" userId="6d2af9dbb7b12c40" providerId="LiveId" clId="{7C5A5DAA-9FBF-4B21-A884-ADC0A405BF0A}"/>
    <pc:docChg chg="undo redo custSel addSld delSld modSld">
      <pc:chgData name="Rajasekhar Reddy Poonuru" userId="6d2af9dbb7b12c40" providerId="LiveId" clId="{7C5A5DAA-9FBF-4B21-A884-ADC0A405BF0A}" dt="2025-03-01T04:24:52.594" v="1082" actId="1076"/>
      <pc:docMkLst>
        <pc:docMk/>
      </pc:docMkLst>
      <pc:sldChg chg="addSp delSp modSp mod">
        <pc:chgData name="Rajasekhar Reddy Poonuru" userId="6d2af9dbb7b12c40" providerId="LiveId" clId="{7C5A5DAA-9FBF-4B21-A884-ADC0A405BF0A}" dt="2025-02-28T10:45:31.740" v="705" actId="1076"/>
        <pc:sldMkLst>
          <pc:docMk/>
          <pc:sldMk cId="0" sldId="278"/>
        </pc:sldMkLst>
        <pc:spChg chg="del">
          <ac:chgData name="Rajasekhar Reddy Poonuru" userId="6d2af9dbb7b12c40" providerId="LiveId" clId="{7C5A5DAA-9FBF-4B21-A884-ADC0A405BF0A}" dt="2025-02-28T09:15:17.490" v="468" actId="478"/>
          <ac:spMkLst>
            <pc:docMk/>
            <pc:sldMk cId="0" sldId="278"/>
            <ac:spMk id="5" creationId="{00000000-0000-0000-0000-000000000000}"/>
          </ac:spMkLst>
        </pc:spChg>
        <pc:picChg chg="del">
          <ac:chgData name="Rajasekhar Reddy Poonuru" userId="6d2af9dbb7b12c40" providerId="LiveId" clId="{7C5A5DAA-9FBF-4B21-A884-ADC0A405BF0A}" dt="2025-02-28T09:15:06.154" v="467" actId="478"/>
          <ac:picMkLst>
            <pc:docMk/>
            <pc:sldMk cId="0" sldId="278"/>
            <ac:picMk id="3" creationId="{00000000-0000-0000-0000-000000000000}"/>
          </ac:picMkLst>
        </pc:picChg>
        <pc:picChg chg="add mod">
          <ac:chgData name="Rajasekhar Reddy Poonuru" userId="6d2af9dbb7b12c40" providerId="LiveId" clId="{7C5A5DAA-9FBF-4B21-A884-ADC0A405BF0A}" dt="2025-02-28T10:45:31.740" v="705" actId="1076"/>
          <ac:picMkLst>
            <pc:docMk/>
            <pc:sldMk cId="0" sldId="278"/>
            <ac:picMk id="3" creationId="{AC1C8978-BA5B-1111-EA5B-6AA4B377F40E}"/>
          </ac:picMkLst>
        </pc:picChg>
        <pc:picChg chg="del">
          <ac:chgData name="Rajasekhar Reddy Poonuru" userId="6d2af9dbb7b12c40" providerId="LiveId" clId="{7C5A5DAA-9FBF-4B21-A884-ADC0A405BF0A}" dt="2025-02-28T09:15:05.201" v="466" actId="478"/>
          <ac:picMkLst>
            <pc:docMk/>
            <pc:sldMk cId="0" sldId="278"/>
            <ac:picMk id="4" creationId="{00000000-0000-0000-0000-000000000000}"/>
          </ac:picMkLst>
        </pc:picChg>
      </pc:sldChg>
      <pc:sldChg chg="addSp delSp modSp mod">
        <pc:chgData name="Rajasekhar Reddy Poonuru" userId="6d2af9dbb7b12c40" providerId="LiveId" clId="{7C5A5DAA-9FBF-4B21-A884-ADC0A405BF0A}" dt="2025-02-28T11:06:07.587" v="1069" actId="20577"/>
        <pc:sldMkLst>
          <pc:docMk/>
          <pc:sldMk cId="0" sldId="281"/>
        </pc:sldMkLst>
        <pc:spChg chg="mod">
          <ac:chgData name="Rajasekhar Reddy Poonuru" userId="6d2af9dbb7b12c40" providerId="LiveId" clId="{7C5A5DAA-9FBF-4B21-A884-ADC0A405BF0A}" dt="2025-02-28T11:06:07.587" v="1069" actId="20577"/>
          <ac:spMkLst>
            <pc:docMk/>
            <pc:sldMk cId="0" sldId="281"/>
            <ac:spMk id="2" creationId="{00000000-0000-0000-0000-000000000000}"/>
          </ac:spMkLst>
        </pc:spChg>
        <pc:spChg chg="del">
          <ac:chgData name="Rajasekhar Reddy Poonuru" userId="6d2af9dbb7b12c40" providerId="LiveId" clId="{7C5A5DAA-9FBF-4B21-A884-ADC0A405BF0A}" dt="2025-02-28T08:32:35.981" v="16" actId="478"/>
          <ac:spMkLst>
            <pc:docMk/>
            <pc:sldMk cId="0" sldId="281"/>
            <ac:spMk id="5" creationId="{00000000-0000-0000-0000-000000000000}"/>
          </ac:spMkLst>
        </pc:spChg>
        <pc:spChg chg="del">
          <ac:chgData name="Rajasekhar Reddy Poonuru" userId="6d2af9dbb7b12c40" providerId="LiveId" clId="{7C5A5DAA-9FBF-4B21-A884-ADC0A405BF0A}" dt="2025-02-28T08:32:34.264" v="15" actId="478"/>
          <ac:spMkLst>
            <pc:docMk/>
            <pc:sldMk cId="0" sldId="281"/>
            <ac:spMk id="8" creationId="{00000000-0000-0000-0000-000000000000}"/>
          </ac:spMkLst>
        </pc:spChg>
        <pc:spChg chg="del">
          <ac:chgData name="Rajasekhar Reddy Poonuru" userId="6d2af9dbb7b12c40" providerId="LiveId" clId="{7C5A5DAA-9FBF-4B21-A884-ADC0A405BF0A}" dt="2025-02-28T08:32:26.892" v="11" actId="478"/>
          <ac:spMkLst>
            <pc:docMk/>
            <pc:sldMk cId="0" sldId="281"/>
            <ac:spMk id="9" creationId="{00000000-0000-0000-0000-000000000000}"/>
          </ac:spMkLst>
        </pc:spChg>
        <pc:spChg chg="add mod">
          <ac:chgData name="Rajasekhar Reddy Poonuru" userId="6d2af9dbb7b12c40" providerId="LiveId" clId="{7C5A5DAA-9FBF-4B21-A884-ADC0A405BF0A}" dt="2025-02-28T09:23:10.837" v="503"/>
          <ac:spMkLst>
            <pc:docMk/>
            <pc:sldMk cId="0" sldId="281"/>
            <ac:spMk id="11" creationId="{9BAC7CD6-7775-7CC5-B1E4-BD261465385E}"/>
          </ac:spMkLst>
        </pc:spChg>
        <pc:spChg chg="mod">
          <ac:chgData name="Rajasekhar Reddy Poonuru" userId="6d2af9dbb7b12c40" providerId="LiveId" clId="{7C5A5DAA-9FBF-4B21-A884-ADC0A405BF0A}" dt="2025-02-28T08:46:47.434" v="71" actId="1076"/>
          <ac:spMkLst>
            <pc:docMk/>
            <pc:sldMk cId="0" sldId="281"/>
            <ac:spMk id="352" creationId="{00000000-0000-0000-0000-000000000000}"/>
          </ac:spMkLst>
        </pc:spChg>
        <pc:grpChg chg="del">
          <ac:chgData name="Rajasekhar Reddy Poonuru" userId="6d2af9dbb7b12c40" providerId="LiveId" clId="{7C5A5DAA-9FBF-4B21-A884-ADC0A405BF0A}" dt="2025-02-28T08:32:30.720" v="12" actId="478"/>
          <ac:grpSpMkLst>
            <pc:docMk/>
            <pc:sldMk cId="0" sldId="281"/>
            <ac:grpSpMk id="4" creationId="{00000000-0000-0000-0000-000000000000}"/>
          </ac:grpSpMkLst>
        </pc:grpChg>
        <pc:picChg chg="del">
          <ac:chgData name="Rajasekhar Reddy Poonuru" userId="6d2af9dbb7b12c40" providerId="LiveId" clId="{7C5A5DAA-9FBF-4B21-A884-ADC0A405BF0A}" dt="2025-02-28T08:32:31.917" v="13" actId="478"/>
          <ac:picMkLst>
            <pc:docMk/>
            <pc:sldMk cId="0" sldId="281"/>
            <ac:picMk id="3" creationId="{00000000-0000-0000-0000-000000000000}"/>
          </ac:picMkLst>
        </pc:picChg>
        <pc:picChg chg="add mod">
          <ac:chgData name="Rajasekhar Reddy Poonuru" userId="6d2af9dbb7b12c40" providerId="LiveId" clId="{7C5A5DAA-9FBF-4B21-A884-ADC0A405BF0A}" dt="2025-02-28T10:55:04.203" v="836"/>
          <ac:picMkLst>
            <pc:docMk/>
            <pc:sldMk cId="0" sldId="281"/>
            <ac:picMk id="3" creationId="{DD4BD28C-B766-E244-7776-B394F1153480}"/>
          </ac:picMkLst>
        </pc:picChg>
        <pc:picChg chg="del">
          <ac:chgData name="Rajasekhar Reddy Poonuru" userId="6d2af9dbb7b12c40" providerId="LiveId" clId="{7C5A5DAA-9FBF-4B21-A884-ADC0A405BF0A}" dt="2025-02-28T08:32:32.560" v="14" actId="478"/>
          <ac:picMkLst>
            <pc:docMk/>
            <pc:sldMk cId="0" sldId="281"/>
            <ac:picMk id="6" creationId="{00000000-0000-0000-0000-000000000000}"/>
          </ac:picMkLst>
        </pc:picChg>
        <pc:picChg chg="mod">
          <ac:chgData name="Rajasekhar Reddy Poonuru" userId="6d2af9dbb7b12c40" providerId="LiveId" clId="{7C5A5DAA-9FBF-4B21-A884-ADC0A405BF0A}" dt="2025-02-28T08:46:47.434" v="71" actId="1076"/>
          <ac:picMkLst>
            <pc:docMk/>
            <pc:sldMk cId="0" sldId="281"/>
            <ac:picMk id="7" creationId="{00000000-0000-0000-0000-000000000000}"/>
          </ac:picMkLst>
        </pc:picChg>
        <pc:picChg chg="add mod modCrop">
          <ac:chgData name="Rajasekhar Reddy Poonuru" userId="6d2af9dbb7b12c40" providerId="LiveId" clId="{7C5A5DAA-9FBF-4B21-A884-ADC0A405BF0A}" dt="2025-02-28T09:32:25.430" v="540" actId="1076"/>
          <ac:picMkLst>
            <pc:docMk/>
            <pc:sldMk cId="0" sldId="281"/>
            <ac:picMk id="10" creationId="{EC2FC2FC-CD74-198B-D205-77BBB4821555}"/>
          </ac:picMkLst>
        </pc:picChg>
        <pc:picChg chg="mod">
          <ac:chgData name="Rajasekhar Reddy Poonuru" userId="6d2af9dbb7b12c40" providerId="LiveId" clId="{7C5A5DAA-9FBF-4B21-A884-ADC0A405BF0A}" dt="2025-02-28T08:46:47.434" v="71" actId="1076"/>
          <ac:picMkLst>
            <pc:docMk/>
            <pc:sldMk cId="0" sldId="281"/>
            <ac:picMk id="31" creationId="{00000000-0000-0000-0000-000000000000}"/>
          </ac:picMkLst>
        </pc:picChg>
      </pc:sldChg>
      <pc:sldChg chg="addSp modSp mod">
        <pc:chgData name="Rajasekhar Reddy Poonuru" userId="6d2af9dbb7b12c40" providerId="LiveId" clId="{7C5A5DAA-9FBF-4B21-A884-ADC0A405BF0A}" dt="2025-02-28T11:03:13.650" v="1043" actId="120"/>
        <pc:sldMkLst>
          <pc:docMk/>
          <pc:sldMk cId="0" sldId="299"/>
        </pc:sldMkLst>
        <pc:spChg chg="mod">
          <ac:chgData name="Rajasekhar Reddy Poonuru" userId="6d2af9dbb7b12c40" providerId="LiveId" clId="{7C5A5DAA-9FBF-4B21-A884-ADC0A405BF0A}" dt="2025-02-28T11:03:13.650" v="1043" actId="120"/>
          <ac:spMkLst>
            <pc:docMk/>
            <pc:sldMk cId="0" sldId="299"/>
            <ac:spMk id="2" creationId="{00000000-0000-0000-0000-000000000000}"/>
          </ac:spMkLst>
        </pc:spChg>
        <pc:picChg chg="add mod">
          <ac:chgData name="Rajasekhar Reddy Poonuru" userId="6d2af9dbb7b12c40" providerId="LiveId" clId="{7C5A5DAA-9FBF-4B21-A884-ADC0A405BF0A}" dt="2025-02-28T10:45:25.118" v="703"/>
          <ac:picMkLst>
            <pc:docMk/>
            <pc:sldMk cId="0" sldId="299"/>
            <ac:picMk id="4" creationId="{62D371A4-A0EA-7676-FA57-78E5E168C3A4}"/>
          </ac:picMkLst>
        </pc:picChg>
      </pc:sldChg>
      <pc:sldChg chg="addSp delSp modSp add del mod">
        <pc:chgData name="Rajasekhar Reddy Poonuru" userId="6d2af9dbb7b12c40" providerId="LiveId" clId="{7C5A5DAA-9FBF-4B21-A884-ADC0A405BF0A}" dt="2025-03-01T04:24:52.594" v="1082" actId="1076"/>
        <pc:sldMkLst>
          <pc:docMk/>
          <pc:sldMk cId="0" sldId="607"/>
        </pc:sldMkLst>
        <pc:spChg chg="del mod">
          <ac:chgData name="Rajasekhar Reddy Poonuru" userId="6d2af9dbb7b12c40" providerId="LiveId" clId="{7C5A5DAA-9FBF-4B21-A884-ADC0A405BF0A}" dt="2025-02-28T09:26:55.961" v="531"/>
          <ac:spMkLst>
            <pc:docMk/>
            <pc:sldMk cId="0" sldId="607"/>
            <ac:spMk id="3" creationId="{00000000-0000-0000-0000-000000000000}"/>
          </ac:spMkLst>
        </pc:spChg>
        <pc:spChg chg="add del mod">
          <ac:chgData name="Rajasekhar Reddy Poonuru" userId="6d2af9dbb7b12c40" providerId="LiveId" clId="{7C5A5DAA-9FBF-4B21-A884-ADC0A405BF0A}" dt="2025-02-28T10:51:12.218" v="796"/>
          <ac:spMkLst>
            <pc:docMk/>
            <pc:sldMk cId="0" sldId="607"/>
            <ac:spMk id="5" creationId="{20E53FC7-DF14-853B-67D6-5CD24FBB69D3}"/>
          </ac:spMkLst>
        </pc:spChg>
        <pc:spChg chg="add del">
          <ac:chgData name="Rajasekhar Reddy Poonuru" userId="6d2af9dbb7b12c40" providerId="LiveId" clId="{7C5A5DAA-9FBF-4B21-A884-ADC0A405BF0A}" dt="2025-02-28T10:53:22.653" v="810" actId="22"/>
          <ac:spMkLst>
            <pc:docMk/>
            <pc:sldMk cId="0" sldId="607"/>
            <ac:spMk id="6" creationId="{C7EAF954-F0E3-269E-0D0A-39A62937CC40}"/>
          </ac:spMkLst>
        </pc:spChg>
        <pc:spChg chg="add del">
          <ac:chgData name="Rajasekhar Reddy Poonuru" userId="6d2af9dbb7b12c40" providerId="LiveId" clId="{7C5A5DAA-9FBF-4B21-A884-ADC0A405BF0A}" dt="2025-02-28T10:53:28.543" v="812" actId="22"/>
          <ac:spMkLst>
            <pc:docMk/>
            <pc:sldMk cId="0" sldId="607"/>
            <ac:spMk id="8" creationId="{71F65360-85FF-7155-CE6E-AB9007D0BF87}"/>
          </ac:spMkLst>
        </pc:spChg>
        <pc:spChg chg="add mod">
          <ac:chgData name="Rajasekhar Reddy Poonuru" userId="6d2af9dbb7b12c40" providerId="LiveId" clId="{7C5A5DAA-9FBF-4B21-A884-ADC0A405BF0A}" dt="2025-02-28T11:04:02.027" v="1048" actId="20577"/>
          <ac:spMkLst>
            <pc:docMk/>
            <pc:sldMk cId="0" sldId="607"/>
            <ac:spMk id="11" creationId="{DAF11120-ECFF-EE98-5CC9-DD69E5FA62F5}"/>
          </ac:spMkLst>
        </pc:spChg>
        <pc:spChg chg="mod">
          <ac:chgData name="Rajasekhar Reddy Poonuru" userId="6d2af9dbb7b12c40" providerId="LiveId" clId="{7C5A5DAA-9FBF-4B21-A884-ADC0A405BF0A}" dt="2025-03-01T04:24:52.594" v="1082" actId="1076"/>
          <ac:spMkLst>
            <pc:docMk/>
            <pc:sldMk cId="0" sldId="607"/>
            <ac:spMk id="50180" creationId="{00000000-0000-0000-0000-000000000000}"/>
          </ac:spMkLst>
        </pc:spChg>
        <pc:picChg chg="add mod">
          <ac:chgData name="Rajasekhar Reddy Poonuru" userId="6d2af9dbb7b12c40" providerId="LiveId" clId="{7C5A5DAA-9FBF-4B21-A884-ADC0A405BF0A}" dt="2025-02-28T10:45:22.613" v="702" actId="1076"/>
          <ac:picMkLst>
            <pc:docMk/>
            <pc:sldMk cId="0" sldId="607"/>
            <ac:picMk id="3" creationId="{728C92B8-6E9C-ED3F-1C10-726E86164D0E}"/>
          </ac:picMkLst>
        </pc:picChg>
        <pc:picChg chg="add del mod">
          <ac:chgData name="Rajasekhar Reddy Poonuru" userId="6d2af9dbb7b12c40" providerId="LiveId" clId="{7C5A5DAA-9FBF-4B21-A884-ADC0A405BF0A}" dt="2025-02-28T10:54:59.552" v="835" actId="478"/>
          <ac:picMkLst>
            <pc:docMk/>
            <pc:sldMk cId="0" sldId="607"/>
            <ac:picMk id="9" creationId="{8B42D0EE-9C9E-B358-4312-629E0CE332ED}"/>
          </ac:picMkLst>
        </pc:picChg>
      </pc:sldChg>
      <pc:sldChg chg="del">
        <pc:chgData name="Rajasekhar Reddy Poonuru" userId="6d2af9dbb7b12c40" providerId="LiveId" clId="{7C5A5DAA-9FBF-4B21-A884-ADC0A405BF0A}" dt="2025-02-28T09:14:56.694" v="463" actId="47"/>
        <pc:sldMkLst>
          <pc:docMk/>
          <pc:sldMk cId="0" sldId="609"/>
        </pc:sldMkLst>
      </pc:sldChg>
      <pc:sldChg chg="del">
        <pc:chgData name="Rajasekhar Reddy Poonuru" userId="6d2af9dbb7b12c40" providerId="LiveId" clId="{7C5A5DAA-9FBF-4B21-A884-ADC0A405BF0A}" dt="2025-02-28T09:14:54.858" v="460" actId="47"/>
        <pc:sldMkLst>
          <pc:docMk/>
          <pc:sldMk cId="0" sldId="657"/>
        </pc:sldMkLst>
      </pc:sldChg>
      <pc:sldChg chg="del">
        <pc:chgData name="Rajasekhar Reddy Poonuru" userId="6d2af9dbb7b12c40" providerId="LiveId" clId="{7C5A5DAA-9FBF-4B21-A884-ADC0A405BF0A}" dt="2025-02-28T09:14:47.572" v="452" actId="47"/>
        <pc:sldMkLst>
          <pc:docMk/>
          <pc:sldMk cId="0" sldId="663"/>
        </pc:sldMkLst>
      </pc:sldChg>
      <pc:sldChg chg="addSp delSp modSp mod">
        <pc:chgData name="Rajasekhar Reddy Poonuru" userId="6d2af9dbb7b12c40" providerId="LiveId" clId="{7C5A5DAA-9FBF-4B21-A884-ADC0A405BF0A}" dt="2025-03-01T04:20:39.650" v="1075" actId="1076"/>
        <pc:sldMkLst>
          <pc:docMk/>
          <pc:sldMk cId="0" sldId="670"/>
        </pc:sldMkLst>
        <pc:spChg chg="mod">
          <ac:chgData name="Rajasekhar Reddy Poonuru" userId="6d2af9dbb7b12c40" providerId="LiveId" clId="{7C5A5DAA-9FBF-4B21-A884-ADC0A405BF0A}" dt="2025-02-28T09:38:24.797" v="570" actId="20577"/>
          <ac:spMkLst>
            <pc:docMk/>
            <pc:sldMk cId="0" sldId="670"/>
            <ac:spMk id="2" creationId="{00000000-0000-0000-0000-000000000000}"/>
          </ac:spMkLst>
        </pc:spChg>
        <pc:spChg chg="del">
          <ac:chgData name="Rajasekhar Reddy Poonuru" userId="6d2af9dbb7b12c40" providerId="LiveId" clId="{7C5A5DAA-9FBF-4B21-A884-ADC0A405BF0A}" dt="2025-02-28T09:06:47.173" v="102" actId="478"/>
          <ac:spMkLst>
            <pc:docMk/>
            <pc:sldMk cId="0" sldId="670"/>
            <ac:spMk id="6" creationId="{00000000-0000-0000-0000-000000000000}"/>
          </ac:spMkLst>
        </pc:spChg>
        <pc:spChg chg="mod">
          <ac:chgData name="Rajasekhar Reddy Poonuru" userId="6d2af9dbb7b12c40" providerId="LiveId" clId="{7C5A5DAA-9FBF-4B21-A884-ADC0A405BF0A}" dt="2025-03-01T04:20:39.650" v="1075" actId="1076"/>
          <ac:spMkLst>
            <pc:docMk/>
            <pc:sldMk cId="0" sldId="670"/>
            <ac:spMk id="8" creationId="{00000000-0000-0000-0000-000000000000}"/>
          </ac:spMkLst>
        </pc:spChg>
        <pc:picChg chg="add mod">
          <ac:chgData name="Rajasekhar Reddy Poonuru" userId="6d2af9dbb7b12c40" providerId="LiveId" clId="{7C5A5DAA-9FBF-4B21-A884-ADC0A405BF0A}" dt="2025-02-28T10:44:38.953" v="689" actId="1076"/>
          <ac:picMkLst>
            <pc:docMk/>
            <pc:sldMk cId="0" sldId="670"/>
            <ac:picMk id="3" creationId="{75EC28E4-FE2E-7589-4575-0E59348FE907}"/>
          </ac:picMkLst>
        </pc:picChg>
      </pc:sldChg>
      <pc:sldChg chg="del">
        <pc:chgData name="Rajasekhar Reddy Poonuru" userId="6d2af9dbb7b12c40" providerId="LiveId" clId="{7C5A5DAA-9FBF-4B21-A884-ADC0A405BF0A}" dt="2025-02-28T09:06:30.227" v="100" actId="47"/>
        <pc:sldMkLst>
          <pc:docMk/>
          <pc:sldMk cId="0" sldId="696"/>
        </pc:sldMkLst>
      </pc:sldChg>
      <pc:sldChg chg="addSp delSp modSp mod">
        <pc:chgData name="Rajasekhar Reddy Poonuru" userId="6d2af9dbb7b12c40" providerId="LiveId" clId="{7C5A5DAA-9FBF-4B21-A884-ADC0A405BF0A}" dt="2025-02-28T10:46:06.586" v="707" actId="113"/>
        <pc:sldMkLst>
          <pc:docMk/>
          <pc:sldMk cId="0" sldId="697"/>
        </pc:sldMkLst>
        <pc:spChg chg="mod">
          <ac:chgData name="Rajasekhar Reddy Poonuru" userId="6d2af9dbb7b12c40" providerId="LiveId" clId="{7C5A5DAA-9FBF-4B21-A884-ADC0A405BF0A}" dt="2025-02-28T09:13:14.152" v="334" actId="20577"/>
          <ac:spMkLst>
            <pc:docMk/>
            <pc:sldMk cId="0" sldId="697"/>
            <ac:spMk id="2" creationId="{00000000-0000-0000-0000-000000000000}"/>
          </ac:spMkLst>
        </pc:spChg>
        <pc:spChg chg="mod">
          <ac:chgData name="Rajasekhar Reddy Poonuru" userId="6d2af9dbb7b12c40" providerId="LiveId" clId="{7C5A5DAA-9FBF-4B21-A884-ADC0A405BF0A}" dt="2025-02-28T10:46:06.586" v="707" actId="113"/>
          <ac:spMkLst>
            <pc:docMk/>
            <pc:sldMk cId="0" sldId="697"/>
            <ac:spMk id="4" creationId="{00000000-0000-0000-0000-000000000000}"/>
          </ac:spMkLst>
        </pc:spChg>
        <pc:spChg chg="del">
          <ac:chgData name="Rajasekhar Reddy Poonuru" userId="6d2af9dbb7b12c40" providerId="LiveId" clId="{7C5A5DAA-9FBF-4B21-A884-ADC0A405BF0A}" dt="2025-02-28T09:13:17.880" v="335" actId="478"/>
          <ac:spMkLst>
            <pc:docMk/>
            <pc:sldMk cId="0" sldId="697"/>
            <ac:spMk id="11" creationId="{00000000-0000-0000-0000-000000000000}"/>
          </ac:spMkLst>
        </pc:spChg>
        <pc:picChg chg="add mod">
          <ac:chgData name="Rajasekhar Reddy Poonuru" userId="6d2af9dbb7b12c40" providerId="LiveId" clId="{7C5A5DAA-9FBF-4B21-A884-ADC0A405BF0A}" dt="2025-02-28T10:44:45.265" v="690"/>
          <ac:picMkLst>
            <pc:docMk/>
            <pc:sldMk cId="0" sldId="697"/>
            <ac:picMk id="3" creationId="{13E98BB6-0486-DD19-FC45-14F9F851D533}"/>
          </ac:picMkLst>
        </pc:picChg>
      </pc:sldChg>
      <pc:sldChg chg="addSp delSp modSp mod">
        <pc:chgData name="Rajasekhar Reddy Poonuru" userId="6d2af9dbb7b12c40" providerId="LiveId" clId="{7C5A5DAA-9FBF-4B21-A884-ADC0A405BF0A}" dt="2025-02-28T10:46:10.085" v="708" actId="113"/>
        <pc:sldMkLst>
          <pc:docMk/>
          <pc:sldMk cId="0" sldId="699"/>
        </pc:sldMkLst>
        <pc:spChg chg="mod">
          <ac:chgData name="Rajasekhar Reddy Poonuru" userId="6d2af9dbb7b12c40" providerId="LiveId" clId="{7C5A5DAA-9FBF-4B21-A884-ADC0A405BF0A}" dt="2025-02-28T09:18:46.671" v="485"/>
          <ac:spMkLst>
            <pc:docMk/>
            <pc:sldMk cId="0" sldId="699"/>
            <ac:spMk id="2" creationId="{00000000-0000-0000-0000-000000000000}"/>
          </ac:spMkLst>
        </pc:spChg>
        <pc:spChg chg="add mod">
          <ac:chgData name="Rajasekhar Reddy Poonuru" userId="6d2af9dbb7b12c40" providerId="LiveId" clId="{7C5A5DAA-9FBF-4B21-A884-ADC0A405BF0A}" dt="2025-02-28T09:17:06.576" v="479"/>
          <ac:spMkLst>
            <pc:docMk/>
            <pc:sldMk cId="0" sldId="699"/>
            <ac:spMk id="3" creationId="{206CF647-2E09-A77C-7D73-2431AA4780AC}"/>
          </ac:spMkLst>
        </pc:spChg>
        <pc:spChg chg="mod">
          <ac:chgData name="Rajasekhar Reddy Poonuru" userId="6d2af9dbb7b12c40" providerId="LiveId" clId="{7C5A5DAA-9FBF-4B21-A884-ADC0A405BF0A}" dt="2025-02-28T10:46:10.085" v="708" actId="113"/>
          <ac:spMkLst>
            <pc:docMk/>
            <pc:sldMk cId="0" sldId="699"/>
            <ac:spMk id="4" creationId="{00000000-0000-0000-0000-000000000000}"/>
          </ac:spMkLst>
        </pc:spChg>
        <pc:spChg chg="del">
          <ac:chgData name="Rajasekhar Reddy Poonuru" userId="6d2af9dbb7b12c40" providerId="LiveId" clId="{7C5A5DAA-9FBF-4B21-A884-ADC0A405BF0A}" dt="2025-02-28T10:44:49.960" v="691" actId="478"/>
          <ac:spMkLst>
            <pc:docMk/>
            <pc:sldMk cId="0" sldId="699"/>
            <ac:spMk id="11" creationId="{00000000-0000-0000-0000-000000000000}"/>
          </ac:spMkLst>
        </pc:spChg>
        <pc:picChg chg="add mod">
          <ac:chgData name="Rajasekhar Reddy Poonuru" userId="6d2af9dbb7b12c40" providerId="LiveId" clId="{7C5A5DAA-9FBF-4B21-A884-ADC0A405BF0A}" dt="2025-02-28T10:44:51.134" v="692"/>
          <ac:picMkLst>
            <pc:docMk/>
            <pc:sldMk cId="0" sldId="699"/>
            <ac:picMk id="3" creationId="{BE170D55-3CB0-93E1-B434-5C48BF1BE92D}"/>
          </ac:picMkLst>
        </pc:picChg>
      </pc:sldChg>
      <pc:sldChg chg="addSp delSp modSp mod">
        <pc:chgData name="Rajasekhar Reddy Poonuru" userId="6d2af9dbb7b12c40" providerId="LiveId" clId="{7C5A5DAA-9FBF-4B21-A884-ADC0A405BF0A}" dt="2025-03-01T04:21:39.301" v="1080" actId="1076"/>
        <pc:sldMkLst>
          <pc:docMk/>
          <pc:sldMk cId="0" sldId="702"/>
        </pc:sldMkLst>
        <pc:spChg chg="mod">
          <ac:chgData name="Rajasekhar Reddy Poonuru" userId="6d2af9dbb7b12c40" providerId="LiveId" clId="{7C5A5DAA-9FBF-4B21-A884-ADC0A405BF0A}" dt="2025-02-28T09:37:32.575" v="549"/>
          <ac:spMkLst>
            <pc:docMk/>
            <pc:sldMk cId="0" sldId="702"/>
            <ac:spMk id="2" creationId="{00000000-0000-0000-0000-000000000000}"/>
          </ac:spMkLst>
        </pc:spChg>
        <pc:spChg chg="add mod">
          <ac:chgData name="Rajasekhar Reddy Poonuru" userId="6d2af9dbb7b12c40" providerId="LiveId" clId="{7C5A5DAA-9FBF-4B21-A884-ADC0A405BF0A}" dt="2025-03-01T04:21:39.301" v="1080" actId="1076"/>
          <ac:spMkLst>
            <pc:docMk/>
            <pc:sldMk cId="0" sldId="702"/>
            <ac:spMk id="3" creationId="{968B3EB2-0348-0023-5036-C6F23127B447}"/>
          </ac:spMkLst>
        </pc:spChg>
        <pc:spChg chg="del mod">
          <ac:chgData name="Rajasekhar Reddy Poonuru" userId="6d2af9dbb7b12c40" providerId="LiveId" clId="{7C5A5DAA-9FBF-4B21-A884-ADC0A405BF0A}" dt="2025-02-28T09:22:16.564" v="499"/>
          <ac:spMkLst>
            <pc:docMk/>
            <pc:sldMk cId="0" sldId="702"/>
            <ac:spMk id="4" creationId="{00000000-0000-0000-0000-000000000000}"/>
          </ac:spMkLst>
        </pc:spChg>
        <pc:spChg chg="del">
          <ac:chgData name="Rajasekhar Reddy Poonuru" userId="6d2af9dbb7b12c40" providerId="LiveId" clId="{7C5A5DAA-9FBF-4B21-A884-ADC0A405BF0A}" dt="2025-02-28T10:44:55.043" v="693" actId="478"/>
          <ac:spMkLst>
            <pc:docMk/>
            <pc:sldMk cId="0" sldId="702"/>
            <ac:spMk id="11" creationId="{00000000-0000-0000-0000-000000000000}"/>
          </ac:spMkLst>
        </pc:spChg>
        <pc:picChg chg="add mod">
          <ac:chgData name="Rajasekhar Reddy Poonuru" userId="6d2af9dbb7b12c40" providerId="LiveId" clId="{7C5A5DAA-9FBF-4B21-A884-ADC0A405BF0A}" dt="2025-02-28T10:44:56.179" v="694"/>
          <ac:picMkLst>
            <pc:docMk/>
            <pc:sldMk cId="0" sldId="702"/>
            <ac:picMk id="4" creationId="{9886509A-B02B-9EAA-64D1-5D59F70C87FB}"/>
          </ac:picMkLst>
        </pc:picChg>
      </pc:sldChg>
      <pc:sldChg chg="addSp delSp modSp mod">
        <pc:chgData name="Rajasekhar Reddy Poonuru" userId="6d2af9dbb7b12c40" providerId="LiveId" clId="{7C5A5DAA-9FBF-4B21-A884-ADC0A405BF0A}" dt="2025-02-28T10:46:36.116" v="741" actId="113"/>
        <pc:sldMkLst>
          <pc:docMk/>
          <pc:sldMk cId="0" sldId="707"/>
        </pc:sldMkLst>
        <pc:spChg chg="mod">
          <ac:chgData name="Rajasekhar Reddy Poonuru" userId="6d2af9dbb7b12c40" providerId="LiveId" clId="{7C5A5DAA-9FBF-4B21-A884-ADC0A405BF0A}" dt="2025-02-28T09:20:34.331" v="496"/>
          <ac:spMkLst>
            <pc:docMk/>
            <pc:sldMk cId="0" sldId="707"/>
            <ac:spMk id="2" creationId="{00000000-0000-0000-0000-000000000000}"/>
          </ac:spMkLst>
        </pc:spChg>
        <pc:spChg chg="mod">
          <ac:chgData name="Rajasekhar Reddy Poonuru" userId="6d2af9dbb7b12c40" providerId="LiveId" clId="{7C5A5DAA-9FBF-4B21-A884-ADC0A405BF0A}" dt="2025-02-28T10:46:36.116" v="741" actId="113"/>
          <ac:spMkLst>
            <pc:docMk/>
            <pc:sldMk cId="0" sldId="707"/>
            <ac:spMk id="4" creationId="{00000000-0000-0000-0000-000000000000}"/>
          </ac:spMkLst>
        </pc:spChg>
        <pc:spChg chg="del">
          <ac:chgData name="Rajasekhar Reddy Poonuru" userId="6d2af9dbb7b12c40" providerId="LiveId" clId="{7C5A5DAA-9FBF-4B21-A884-ADC0A405BF0A}" dt="2025-02-28T10:45:01.894" v="695" actId="478"/>
          <ac:spMkLst>
            <pc:docMk/>
            <pc:sldMk cId="0" sldId="707"/>
            <ac:spMk id="11" creationId="{00000000-0000-0000-0000-000000000000}"/>
          </ac:spMkLst>
        </pc:spChg>
        <pc:picChg chg="add mod">
          <ac:chgData name="Rajasekhar Reddy Poonuru" userId="6d2af9dbb7b12c40" providerId="LiveId" clId="{7C5A5DAA-9FBF-4B21-A884-ADC0A405BF0A}" dt="2025-02-28T10:45:02.976" v="696"/>
          <ac:picMkLst>
            <pc:docMk/>
            <pc:sldMk cId="0" sldId="707"/>
            <ac:picMk id="3" creationId="{49F4BBE4-E183-BA49-30C9-4FD1E33B847C}"/>
          </ac:picMkLst>
        </pc:picChg>
      </pc:sldChg>
      <pc:sldChg chg="addSp delSp modSp mod">
        <pc:chgData name="Rajasekhar Reddy Poonuru" userId="6d2af9dbb7b12c40" providerId="LiveId" clId="{7C5A5DAA-9FBF-4B21-A884-ADC0A405BF0A}" dt="2025-03-01T04:20:14.643" v="1071" actId="1076"/>
        <pc:sldMkLst>
          <pc:docMk/>
          <pc:sldMk cId="0" sldId="710"/>
        </pc:sldMkLst>
        <pc:spChg chg="mod">
          <ac:chgData name="Rajasekhar Reddy Poonuru" userId="6d2af9dbb7b12c40" providerId="LiveId" clId="{7C5A5DAA-9FBF-4B21-A884-ADC0A405BF0A}" dt="2025-02-28T09:26:31.061" v="525"/>
          <ac:spMkLst>
            <pc:docMk/>
            <pc:sldMk cId="0" sldId="710"/>
            <ac:spMk id="2" creationId="{00000000-0000-0000-0000-000000000000}"/>
          </ac:spMkLst>
        </pc:spChg>
        <pc:spChg chg="mod">
          <ac:chgData name="Rajasekhar Reddy Poonuru" userId="6d2af9dbb7b12c40" providerId="LiveId" clId="{7C5A5DAA-9FBF-4B21-A884-ADC0A405BF0A}" dt="2025-03-01T04:20:14.643" v="1071" actId="1076"/>
          <ac:spMkLst>
            <pc:docMk/>
            <pc:sldMk cId="0" sldId="710"/>
            <ac:spMk id="4" creationId="{00000000-0000-0000-0000-000000000000}"/>
          </ac:spMkLst>
        </pc:spChg>
        <pc:spChg chg="add del">
          <ac:chgData name="Rajasekhar Reddy Poonuru" userId="6d2af9dbb7b12c40" providerId="LiveId" clId="{7C5A5DAA-9FBF-4B21-A884-ADC0A405BF0A}" dt="2025-02-28T09:47:49.321" v="671" actId="22"/>
          <ac:spMkLst>
            <pc:docMk/>
            <pc:sldMk cId="0" sldId="710"/>
            <ac:spMk id="6" creationId="{3AD80D1B-DF43-A77D-30EE-ECB815A285AD}"/>
          </ac:spMkLst>
        </pc:spChg>
        <pc:spChg chg="del">
          <ac:chgData name="Rajasekhar Reddy Poonuru" userId="6d2af9dbb7b12c40" providerId="LiveId" clId="{7C5A5DAA-9FBF-4B21-A884-ADC0A405BF0A}" dt="2025-02-28T10:45:07.756" v="697" actId="478"/>
          <ac:spMkLst>
            <pc:docMk/>
            <pc:sldMk cId="0" sldId="710"/>
            <ac:spMk id="11" creationId="{00000000-0000-0000-0000-000000000000}"/>
          </ac:spMkLst>
        </pc:spChg>
        <pc:picChg chg="add mod">
          <ac:chgData name="Rajasekhar Reddy Poonuru" userId="6d2af9dbb7b12c40" providerId="LiveId" clId="{7C5A5DAA-9FBF-4B21-A884-ADC0A405BF0A}" dt="2025-02-28T10:45:08.833" v="698"/>
          <ac:picMkLst>
            <pc:docMk/>
            <pc:sldMk cId="0" sldId="710"/>
            <ac:picMk id="3" creationId="{4A46A345-B354-6622-25C3-D0BC8C70E2F0}"/>
          </ac:picMkLst>
        </pc:picChg>
      </pc:sldChg>
      <pc:sldChg chg="addSp delSp modSp add mod">
        <pc:chgData name="Rajasekhar Reddy Poonuru" userId="6d2af9dbb7b12c40" providerId="LiveId" clId="{7C5A5DAA-9FBF-4B21-A884-ADC0A405BF0A}" dt="2025-03-01T04:20:08.823" v="1070" actId="1076"/>
        <pc:sldMkLst>
          <pc:docMk/>
          <pc:sldMk cId="410893731" sldId="711"/>
        </pc:sldMkLst>
        <pc:spChg chg="mod">
          <ac:chgData name="Rajasekhar Reddy Poonuru" userId="6d2af9dbb7b12c40" providerId="LiveId" clId="{7C5A5DAA-9FBF-4B21-A884-ADC0A405BF0A}" dt="2025-02-28T09:48:17.946" v="682" actId="20577"/>
          <ac:spMkLst>
            <pc:docMk/>
            <pc:sldMk cId="410893731" sldId="711"/>
            <ac:spMk id="2" creationId="{13A22BDD-6E5B-61C0-D2FB-23489ADF58F1}"/>
          </ac:spMkLst>
        </pc:spChg>
        <pc:spChg chg="mod">
          <ac:chgData name="Rajasekhar Reddy Poonuru" userId="6d2af9dbb7b12c40" providerId="LiveId" clId="{7C5A5DAA-9FBF-4B21-A884-ADC0A405BF0A}" dt="2025-03-01T04:20:08.823" v="1070" actId="1076"/>
          <ac:spMkLst>
            <pc:docMk/>
            <pc:sldMk cId="410893731" sldId="711"/>
            <ac:spMk id="4" creationId="{D33F8A8C-C9A7-C5B9-D21D-9D3993C21906}"/>
          </ac:spMkLst>
        </pc:spChg>
        <pc:spChg chg="mod">
          <ac:chgData name="Rajasekhar Reddy Poonuru" userId="6d2af9dbb7b12c40" providerId="LiveId" clId="{7C5A5DAA-9FBF-4B21-A884-ADC0A405BF0A}" dt="2025-02-28T10:50:33.829" v="788" actId="20577"/>
          <ac:spMkLst>
            <pc:docMk/>
            <pc:sldMk cId="410893731" sldId="711"/>
            <ac:spMk id="5" creationId="{8D56F6DC-1955-ADB7-7F17-2820F26401D1}"/>
          </ac:spMkLst>
        </pc:spChg>
        <pc:spChg chg="del">
          <ac:chgData name="Rajasekhar Reddy Poonuru" userId="6d2af9dbb7b12c40" providerId="LiveId" clId="{7C5A5DAA-9FBF-4B21-A884-ADC0A405BF0A}" dt="2025-02-28T10:45:15.964" v="699" actId="478"/>
          <ac:spMkLst>
            <pc:docMk/>
            <pc:sldMk cId="410893731" sldId="711"/>
            <ac:spMk id="11" creationId="{C1ED2599-7891-0C65-B7BD-4D0599FAE1AA}"/>
          </ac:spMkLst>
        </pc:spChg>
        <pc:picChg chg="add mod">
          <ac:chgData name="Rajasekhar Reddy Poonuru" userId="6d2af9dbb7b12c40" providerId="LiveId" clId="{7C5A5DAA-9FBF-4B21-A884-ADC0A405BF0A}" dt="2025-02-28T10:45:16.944" v="700"/>
          <ac:picMkLst>
            <pc:docMk/>
            <pc:sldMk cId="410893731" sldId="711"/>
            <ac:picMk id="3" creationId="{39406AAB-8319-B96D-FFA9-4D1E1D0ECCBA}"/>
          </ac:picMkLst>
        </pc:picChg>
      </pc:sldChg>
      <pc:sldChg chg="modSp add mod">
        <pc:chgData name="Rajasekhar Reddy Poonuru" userId="6d2af9dbb7b12c40" providerId="LiveId" clId="{7C5A5DAA-9FBF-4B21-A884-ADC0A405BF0A}" dt="2025-03-01T04:22:57.699" v="1081" actId="1076"/>
        <pc:sldMkLst>
          <pc:docMk/>
          <pc:sldMk cId="3719137025" sldId="712"/>
        </pc:sldMkLst>
        <pc:spChg chg="mod">
          <ac:chgData name="Rajasekhar Reddy Poonuru" userId="6d2af9dbb7b12c40" providerId="LiveId" clId="{7C5A5DAA-9FBF-4B21-A884-ADC0A405BF0A}" dt="2025-02-28T10:51:06.435" v="793" actId="6549"/>
          <ac:spMkLst>
            <pc:docMk/>
            <pc:sldMk cId="3719137025" sldId="712"/>
            <ac:spMk id="2" creationId="{C475ED1F-84B9-75B6-382A-DF3B0380D9F7}"/>
          </ac:spMkLst>
        </pc:spChg>
        <pc:spChg chg="mod">
          <ac:chgData name="Rajasekhar Reddy Poonuru" userId="6d2af9dbb7b12c40" providerId="LiveId" clId="{7C5A5DAA-9FBF-4B21-A884-ADC0A405BF0A}" dt="2025-03-01T04:22:57.699" v="1081" actId="1076"/>
          <ac:spMkLst>
            <pc:docMk/>
            <pc:sldMk cId="3719137025" sldId="712"/>
            <ac:spMk id="4" creationId="{928C4447-6839-9047-BAFE-345F25077E4A}"/>
          </ac:spMkLst>
        </pc:spChg>
        <pc:spChg chg="mod">
          <ac:chgData name="Rajasekhar Reddy Poonuru" userId="6d2af9dbb7b12c40" providerId="LiveId" clId="{7C5A5DAA-9FBF-4B21-A884-ADC0A405BF0A}" dt="2025-02-28T10:50:40.074" v="789" actId="20577"/>
          <ac:spMkLst>
            <pc:docMk/>
            <pc:sldMk cId="3719137025" sldId="712"/>
            <ac:spMk id="5" creationId="{0FAD04E4-1256-3C90-1BF9-F46CC0DBD6AD}"/>
          </ac:spMkLst>
        </pc:spChg>
      </pc:sldChg>
      <pc:sldChg chg="addSp delSp modSp new mod">
        <pc:chgData name="Rajasekhar Reddy Poonuru" userId="6d2af9dbb7b12c40" providerId="LiveId" clId="{7C5A5DAA-9FBF-4B21-A884-ADC0A405BF0A}" dt="2025-02-28T10:55:14.108" v="838" actId="1076"/>
        <pc:sldMkLst>
          <pc:docMk/>
          <pc:sldMk cId="4155056511" sldId="713"/>
        </pc:sldMkLst>
        <pc:spChg chg="mod">
          <ac:chgData name="Rajasekhar Reddy Poonuru" userId="6d2af9dbb7b12c40" providerId="LiveId" clId="{7C5A5DAA-9FBF-4B21-A884-ADC0A405BF0A}" dt="2025-02-28T10:54:40.774" v="830" actId="20577"/>
          <ac:spMkLst>
            <pc:docMk/>
            <pc:sldMk cId="4155056511" sldId="713"/>
            <ac:spMk id="2" creationId="{FF60F3FF-6BD1-63C2-E1FF-77352762FBF2}"/>
          </ac:spMkLst>
        </pc:spChg>
        <pc:spChg chg="del">
          <ac:chgData name="Rajasekhar Reddy Poonuru" userId="6d2af9dbb7b12c40" providerId="LiveId" clId="{7C5A5DAA-9FBF-4B21-A884-ADC0A405BF0A}" dt="2025-02-28T10:54:24.362" v="818" actId="478"/>
          <ac:spMkLst>
            <pc:docMk/>
            <pc:sldMk cId="4155056511" sldId="713"/>
            <ac:spMk id="3" creationId="{F28793A1-E836-5CC7-D312-237ACE9FACCC}"/>
          </ac:spMkLst>
        </pc:spChg>
        <pc:spChg chg="del">
          <ac:chgData name="Rajasekhar Reddy Poonuru" userId="6d2af9dbb7b12c40" providerId="LiveId" clId="{7C5A5DAA-9FBF-4B21-A884-ADC0A405BF0A}" dt="2025-02-28T10:54:48.939" v="833" actId="478"/>
          <ac:spMkLst>
            <pc:docMk/>
            <pc:sldMk cId="4155056511" sldId="713"/>
            <ac:spMk id="4" creationId="{244F8524-7186-0C3B-C344-F5A08E8B0ED4}"/>
          </ac:spMkLst>
        </pc:spChg>
        <pc:picChg chg="add mod">
          <ac:chgData name="Rajasekhar Reddy Poonuru" userId="6d2af9dbb7b12c40" providerId="LiveId" clId="{7C5A5DAA-9FBF-4B21-A884-ADC0A405BF0A}" dt="2025-02-28T10:54:51.472" v="834" actId="14100"/>
          <ac:picMkLst>
            <pc:docMk/>
            <pc:sldMk cId="4155056511" sldId="713"/>
            <ac:picMk id="6" creationId="{4479B355-A536-FB83-18A6-1668E6213A66}"/>
          </ac:picMkLst>
        </pc:picChg>
        <pc:picChg chg="add mod">
          <ac:chgData name="Rajasekhar Reddy Poonuru" userId="6d2af9dbb7b12c40" providerId="LiveId" clId="{7C5A5DAA-9FBF-4B21-A884-ADC0A405BF0A}" dt="2025-02-28T10:55:14.108" v="838" actId="1076"/>
          <ac:picMkLst>
            <pc:docMk/>
            <pc:sldMk cId="4155056511" sldId="713"/>
            <ac:picMk id="7" creationId="{34EDC18F-5B73-0880-9C83-6203017EEDBB}"/>
          </ac:picMkLst>
        </pc:picChg>
      </pc:sldChg>
      <pc:sldChg chg="modSp del mod">
        <pc:chgData name="Rajasekhar Reddy Poonuru" userId="6d2af9dbb7b12c40" providerId="LiveId" clId="{7C5A5DAA-9FBF-4B21-A884-ADC0A405BF0A}" dt="2025-02-28T09:26:36.420" v="526" actId="47"/>
        <pc:sldMkLst>
          <pc:docMk/>
          <pc:sldMk cId="0" sldId="714"/>
        </pc:sldMkLst>
        <pc:spChg chg="mod">
          <ac:chgData name="Rajasekhar Reddy Poonuru" userId="6d2af9dbb7b12c40" providerId="LiveId" clId="{7C5A5DAA-9FBF-4B21-A884-ADC0A405BF0A}" dt="2025-02-28T09:14:37.029" v="427" actId="20577"/>
          <ac:spMkLst>
            <pc:docMk/>
            <pc:sldMk cId="0" sldId="714"/>
            <ac:spMk id="4" creationId="{00000000-0000-0000-0000-000000000000}"/>
          </ac:spMkLst>
        </pc:spChg>
      </pc:sldChg>
      <pc:sldChg chg="modSp del mod">
        <pc:chgData name="Rajasekhar Reddy Poonuru" userId="6d2af9dbb7b12c40" providerId="LiveId" clId="{7C5A5DAA-9FBF-4B21-A884-ADC0A405BF0A}" dt="2025-02-28T09:26:38.811" v="527" actId="47"/>
        <pc:sldMkLst>
          <pc:docMk/>
          <pc:sldMk cId="0" sldId="715"/>
        </pc:sldMkLst>
        <pc:spChg chg="mod">
          <ac:chgData name="Rajasekhar Reddy Poonuru" userId="6d2af9dbb7b12c40" providerId="LiveId" clId="{7C5A5DAA-9FBF-4B21-A884-ADC0A405BF0A}" dt="2025-02-28T09:14:41.543" v="440" actId="20577"/>
          <ac:spMkLst>
            <pc:docMk/>
            <pc:sldMk cId="0" sldId="715"/>
            <ac:spMk id="4" creationId="{00000000-0000-0000-0000-000000000000}"/>
          </ac:spMkLst>
        </pc:spChg>
      </pc:sldChg>
      <pc:sldChg chg="modSp del mod">
        <pc:chgData name="Rajasekhar Reddy Poonuru" userId="6d2af9dbb7b12c40" providerId="LiveId" clId="{7C5A5DAA-9FBF-4B21-A884-ADC0A405BF0A}" dt="2025-02-28T09:26:40.859" v="528" actId="47"/>
        <pc:sldMkLst>
          <pc:docMk/>
          <pc:sldMk cId="0" sldId="717"/>
        </pc:sldMkLst>
        <pc:spChg chg="mod">
          <ac:chgData name="Rajasekhar Reddy Poonuru" userId="6d2af9dbb7b12c40" providerId="LiveId" clId="{7C5A5DAA-9FBF-4B21-A884-ADC0A405BF0A}" dt="2025-02-28T09:14:45.582" v="451" actId="20577"/>
          <ac:spMkLst>
            <pc:docMk/>
            <pc:sldMk cId="0" sldId="717"/>
            <ac:spMk id="4" creationId="{00000000-0000-0000-0000-000000000000}"/>
          </ac:spMkLst>
        </pc:spChg>
      </pc:sldChg>
      <pc:sldChg chg="del">
        <pc:chgData name="Rajasekhar Reddy Poonuru" userId="6d2af9dbb7b12c40" providerId="LiveId" clId="{7C5A5DAA-9FBF-4B21-A884-ADC0A405BF0A}" dt="2025-02-28T09:14:49.616" v="453" actId="47"/>
        <pc:sldMkLst>
          <pc:docMk/>
          <pc:sldMk cId="0" sldId="720"/>
        </pc:sldMkLst>
      </pc:sldChg>
      <pc:sldChg chg="del">
        <pc:chgData name="Rajasekhar Reddy Poonuru" userId="6d2af9dbb7b12c40" providerId="LiveId" clId="{7C5A5DAA-9FBF-4B21-A884-ADC0A405BF0A}" dt="2025-02-28T09:14:50.572" v="454" actId="47"/>
        <pc:sldMkLst>
          <pc:docMk/>
          <pc:sldMk cId="0" sldId="721"/>
        </pc:sldMkLst>
      </pc:sldChg>
      <pc:sldChg chg="del">
        <pc:chgData name="Rajasekhar Reddy Poonuru" userId="6d2af9dbb7b12c40" providerId="LiveId" clId="{7C5A5DAA-9FBF-4B21-A884-ADC0A405BF0A}" dt="2025-02-28T09:14:51.444" v="455" actId="47"/>
        <pc:sldMkLst>
          <pc:docMk/>
          <pc:sldMk cId="0" sldId="722"/>
        </pc:sldMkLst>
      </pc:sldChg>
      <pc:sldChg chg="del">
        <pc:chgData name="Rajasekhar Reddy Poonuru" userId="6d2af9dbb7b12c40" providerId="LiveId" clId="{7C5A5DAA-9FBF-4B21-A884-ADC0A405BF0A}" dt="2025-02-28T09:14:52.256" v="456" actId="47"/>
        <pc:sldMkLst>
          <pc:docMk/>
          <pc:sldMk cId="0" sldId="725"/>
        </pc:sldMkLst>
      </pc:sldChg>
      <pc:sldChg chg="del">
        <pc:chgData name="Rajasekhar Reddy Poonuru" userId="6d2af9dbb7b12c40" providerId="LiveId" clId="{7C5A5DAA-9FBF-4B21-A884-ADC0A405BF0A}" dt="2025-02-28T09:14:52.998" v="457" actId="47"/>
        <pc:sldMkLst>
          <pc:docMk/>
          <pc:sldMk cId="0" sldId="727"/>
        </pc:sldMkLst>
      </pc:sldChg>
      <pc:sldChg chg="del">
        <pc:chgData name="Rajasekhar Reddy Poonuru" userId="6d2af9dbb7b12c40" providerId="LiveId" clId="{7C5A5DAA-9FBF-4B21-A884-ADC0A405BF0A}" dt="2025-02-28T09:14:53.688" v="458" actId="47"/>
        <pc:sldMkLst>
          <pc:docMk/>
          <pc:sldMk cId="0" sldId="728"/>
        </pc:sldMkLst>
      </pc:sldChg>
      <pc:sldChg chg="del">
        <pc:chgData name="Rajasekhar Reddy Poonuru" userId="6d2af9dbb7b12c40" providerId="LiveId" clId="{7C5A5DAA-9FBF-4B21-A884-ADC0A405BF0A}" dt="2025-02-28T09:14:55.536" v="461" actId="47"/>
        <pc:sldMkLst>
          <pc:docMk/>
          <pc:sldMk cId="0" sldId="729"/>
        </pc:sldMkLst>
      </pc:sldChg>
      <pc:sldChg chg="del">
        <pc:chgData name="Rajasekhar Reddy Poonuru" userId="6d2af9dbb7b12c40" providerId="LiveId" clId="{7C5A5DAA-9FBF-4B21-A884-ADC0A405BF0A}" dt="2025-02-28T09:14:54.303" v="459" actId="47"/>
        <pc:sldMkLst>
          <pc:docMk/>
          <pc:sldMk cId="0" sldId="730"/>
        </pc:sldMkLst>
      </pc:sldChg>
      <pc:sldChg chg="del">
        <pc:chgData name="Rajasekhar Reddy Poonuru" userId="6d2af9dbb7b12c40" providerId="LiveId" clId="{7C5A5DAA-9FBF-4B21-A884-ADC0A405BF0A}" dt="2025-02-28T09:14:56.162" v="462" actId="47"/>
        <pc:sldMkLst>
          <pc:docMk/>
          <pc:sldMk cId="379822725" sldId="731"/>
        </pc:sldMkLst>
      </pc:sldChg>
      <pc:sldMasterChg chg="addSldLayout delSldLayout">
        <pc:chgData name="Rajasekhar Reddy Poonuru" userId="6d2af9dbb7b12c40" providerId="LiveId" clId="{7C5A5DAA-9FBF-4B21-A884-ADC0A405BF0A}" dt="2025-02-28T09:14:59.096" v="465" actId="47"/>
        <pc:sldMasterMkLst>
          <pc:docMk/>
          <pc:sldMasterMk cId="0" sldId="2147483648"/>
        </pc:sldMasterMkLst>
        <pc:sldLayoutChg chg="add del">
          <pc:chgData name="Rajasekhar Reddy Poonuru" userId="6d2af9dbb7b12c40" providerId="LiveId" clId="{7C5A5DAA-9FBF-4B21-A884-ADC0A405BF0A}" dt="2025-02-28T09:14:59.096" v="465" actId="47"/>
          <pc:sldLayoutMkLst>
            <pc:docMk/>
            <pc:sldMasterMk cId="0" sldId="2147483648"/>
            <pc:sldLayoutMk cId="0" sldId="2147483651"/>
          </pc:sldLayoutMkLst>
        </pc:sldLayoutChg>
      </pc:sldMasterChg>
    </pc:docChg>
  </pc:docChgLst>
  <pc:docChgLst>
    <pc:chgData name="Rajasekhar Reddy Poonuru" userId="6d2af9dbb7b12c40" providerId="LiveId" clId="{84DA945D-D46F-4A6B-A369-A6512AFF6790}"/>
    <pc:docChg chg="undo redo custSel addSld delSld modSld">
      <pc:chgData name="Rajasekhar Reddy Poonuru" userId="6d2af9dbb7b12c40" providerId="LiveId" clId="{84DA945D-D46F-4A6B-A369-A6512AFF6790}" dt="2025-01-23T16:22:58.998" v="1419" actId="1076"/>
      <pc:docMkLst>
        <pc:docMk/>
      </pc:docMkLst>
      <pc:sldChg chg="modSp mod">
        <pc:chgData name="Rajasekhar Reddy Poonuru" userId="6d2af9dbb7b12c40" providerId="LiveId" clId="{84DA945D-D46F-4A6B-A369-A6512AFF6790}" dt="2025-01-23T15:27:29.023" v="108" actId="20577"/>
        <pc:sldMkLst>
          <pc:docMk/>
          <pc:sldMk cId="0" sldId="278"/>
        </pc:sldMkLst>
        <pc:spChg chg="mod">
          <ac:chgData name="Rajasekhar Reddy Poonuru" userId="6d2af9dbb7b12c40" providerId="LiveId" clId="{84DA945D-D46F-4A6B-A369-A6512AFF6790}" dt="2025-01-23T15:27:29.023" v="108" actId="20577"/>
          <ac:spMkLst>
            <pc:docMk/>
            <pc:sldMk cId="0" sldId="278"/>
            <ac:spMk id="329" creationId="{00000000-0000-0000-0000-000000000000}"/>
          </ac:spMkLst>
        </pc:spChg>
      </pc:sldChg>
      <pc:sldChg chg="modSp mod">
        <pc:chgData name="Rajasekhar Reddy Poonuru" userId="6d2af9dbb7b12c40" providerId="LiveId" clId="{84DA945D-D46F-4A6B-A369-A6512AFF6790}" dt="2025-01-23T16:03:55.487" v="1018" actId="20577"/>
        <pc:sldMkLst>
          <pc:docMk/>
          <pc:sldMk cId="0" sldId="607"/>
        </pc:sldMkLst>
        <pc:spChg chg="mod">
          <ac:chgData name="Rajasekhar Reddy Poonuru" userId="6d2af9dbb7b12c40" providerId="LiveId" clId="{84DA945D-D46F-4A6B-A369-A6512AFF6790}" dt="2025-01-23T15:27:24.102" v="106" actId="20577"/>
          <ac:spMkLst>
            <pc:docMk/>
            <pc:sldMk cId="0" sldId="607"/>
            <ac:spMk id="2" creationId="{00000000-0000-0000-0000-000000000000}"/>
          </ac:spMkLst>
        </pc:spChg>
      </pc:sldChg>
      <pc:sldChg chg="addSp delSp modSp mod">
        <pc:chgData name="Rajasekhar Reddy Poonuru" userId="6d2af9dbb7b12c40" providerId="LiveId" clId="{84DA945D-D46F-4A6B-A369-A6512AFF6790}" dt="2025-01-23T16:17:09.974" v="1285" actId="255"/>
        <pc:sldMkLst>
          <pc:docMk/>
          <pc:sldMk cId="0" sldId="609"/>
        </pc:sldMkLst>
      </pc:sldChg>
      <pc:sldChg chg="modSp mod">
        <pc:chgData name="Rajasekhar Reddy Poonuru" userId="6d2af9dbb7b12c40" providerId="LiveId" clId="{84DA945D-D46F-4A6B-A369-A6512AFF6790}" dt="2025-01-23T15:51:37.032" v="774" actId="20577"/>
        <pc:sldMkLst>
          <pc:docMk/>
          <pc:sldMk cId="0" sldId="657"/>
        </pc:sldMkLst>
      </pc:sldChg>
      <pc:sldChg chg="modSp mod">
        <pc:chgData name="Rajasekhar Reddy Poonuru" userId="6d2af9dbb7b12c40" providerId="LiveId" clId="{84DA945D-D46F-4A6B-A369-A6512AFF6790}" dt="2025-01-23T15:20:19.919" v="55" actId="20577"/>
        <pc:sldMkLst>
          <pc:docMk/>
          <pc:sldMk cId="0" sldId="663"/>
        </pc:sldMkLst>
      </pc:sldChg>
      <pc:sldChg chg="addSp delSp modSp mod">
        <pc:chgData name="Rajasekhar Reddy Poonuru" userId="6d2af9dbb7b12c40" providerId="LiveId" clId="{84DA945D-D46F-4A6B-A369-A6512AFF6790}" dt="2025-01-23T16:22:58.998" v="1419" actId="1076"/>
        <pc:sldMkLst>
          <pc:docMk/>
          <pc:sldMk cId="0" sldId="696"/>
        </pc:sldMkLst>
      </pc:sldChg>
      <pc:sldChg chg="del">
        <pc:chgData name="Rajasekhar Reddy Poonuru" userId="6d2af9dbb7b12c40" providerId="LiveId" clId="{84DA945D-D46F-4A6B-A369-A6512AFF6790}" dt="2025-01-23T15:19:20.501" v="46" actId="47"/>
        <pc:sldMkLst>
          <pc:docMk/>
          <pc:sldMk cId="0" sldId="698"/>
        </pc:sldMkLst>
      </pc:sldChg>
      <pc:sldChg chg="modSp mod">
        <pc:chgData name="Rajasekhar Reddy Poonuru" userId="6d2af9dbb7b12c40" providerId="LiveId" clId="{84DA945D-D46F-4A6B-A369-A6512AFF6790}" dt="2025-01-23T15:19:30.323" v="47" actId="20577"/>
        <pc:sldMkLst>
          <pc:docMk/>
          <pc:sldMk cId="0" sldId="699"/>
        </pc:sldMkLst>
        <pc:spChg chg="mod">
          <ac:chgData name="Rajasekhar Reddy Poonuru" userId="6d2af9dbb7b12c40" providerId="LiveId" clId="{84DA945D-D46F-4A6B-A369-A6512AFF6790}" dt="2025-01-23T15:19:13.666" v="45" actId="404"/>
          <ac:spMkLst>
            <pc:docMk/>
            <pc:sldMk cId="0" sldId="699"/>
            <ac:spMk id="4" creationId="{00000000-0000-0000-0000-000000000000}"/>
          </ac:spMkLst>
        </pc:spChg>
        <pc:spChg chg="mod">
          <ac:chgData name="Rajasekhar Reddy Poonuru" userId="6d2af9dbb7b12c40" providerId="LiveId" clId="{84DA945D-D46F-4A6B-A369-A6512AFF6790}" dt="2025-01-23T15:19:30.323" v="47" actId="20577"/>
          <ac:spMkLst>
            <pc:docMk/>
            <pc:sldMk cId="0" sldId="699"/>
            <ac:spMk id="5" creationId="{00000000-0000-0000-0000-000000000000}"/>
          </ac:spMkLst>
        </pc:spChg>
      </pc:sldChg>
      <pc:sldChg chg="modSp mod">
        <pc:chgData name="Rajasekhar Reddy Poonuru" userId="6d2af9dbb7b12c40" providerId="LiveId" clId="{84DA945D-D46F-4A6B-A369-A6512AFF6790}" dt="2025-01-23T15:19:42.152" v="48" actId="20577"/>
        <pc:sldMkLst>
          <pc:docMk/>
          <pc:sldMk cId="0" sldId="702"/>
        </pc:sldMkLst>
        <pc:spChg chg="mod">
          <ac:chgData name="Rajasekhar Reddy Poonuru" userId="6d2af9dbb7b12c40" providerId="LiveId" clId="{84DA945D-D46F-4A6B-A369-A6512AFF6790}" dt="2025-01-23T15:19:42.152" v="48" actId="20577"/>
          <ac:spMkLst>
            <pc:docMk/>
            <pc:sldMk cId="0" sldId="702"/>
            <ac:spMk id="5" creationId="{00000000-0000-0000-0000-000000000000}"/>
          </ac:spMkLst>
        </pc:spChg>
      </pc:sldChg>
      <pc:sldChg chg="modSp mod">
        <pc:chgData name="Rajasekhar Reddy Poonuru" userId="6d2af9dbb7b12c40" providerId="LiveId" clId="{84DA945D-D46F-4A6B-A369-A6512AFF6790}" dt="2025-01-23T15:19:46.583" v="49" actId="20577"/>
        <pc:sldMkLst>
          <pc:docMk/>
          <pc:sldMk cId="0" sldId="707"/>
        </pc:sldMkLst>
        <pc:spChg chg="mod">
          <ac:chgData name="Rajasekhar Reddy Poonuru" userId="6d2af9dbb7b12c40" providerId="LiveId" clId="{84DA945D-D46F-4A6B-A369-A6512AFF6790}" dt="2025-01-23T15:19:46.583" v="49" actId="20577"/>
          <ac:spMkLst>
            <pc:docMk/>
            <pc:sldMk cId="0" sldId="707"/>
            <ac:spMk id="5" creationId="{00000000-0000-0000-0000-000000000000}"/>
          </ac:spMkLst>
        </pc:spChg>
      </pc:sldChg>
      <pc:sldChg chg="modSp mod">
        <pc:chgData name="Rajasekhar Reddy Poonuru" userId="6d2af9dbb7b12c40" providerId="LiveId" clId="{84DA945D-D46F-4A6B-A369-A6512AFF6790}" dt="2025-01-23T15:19:53.544" v="50" actId="20577"/>
        <pc:sldMkLst>
          <pc:docMk/>
          <pc:sldMk cId="0" sldId="710"/>
        </pc:sldMkLst>
        <pc:spChg chg="mod">
          <ac:chgData name="Rajasekhar Reddy Poonuru" userId="6d2af9dbb7b12c40" providerId="LiveId" clId="{84DA945D-D46F-4A6B-A369-A6512AFF6790}" dt="2025-01-23T15:19:53.544" v="50" actId="20577"/>
          <ac:spMkLst>
            <pc:docMk/>
            <pc:sldMk cId="0" sldId="710"/>
            <ac:spMk id="5" creationId="{00000000-0000-0000-0000-000000000000}"/>
          </ac:spMkLst>
        </pc:spChg>
      </pc:sldChg>
      <pc:sldChg chg="modSp mod">
        <pc:chgData name="Rajasekhar Reddy Poonuru" userId="6d2af9dbb7b12c40" providerId="LiveId" clId="{84DA945D-D46F-4A6B-A369-A6512AFF6790}" dt="2025-01-23T15:19:57.516" v="51" actId="20577"/>
        <pc:sldMkLst>
          <pc:docMk/>
          <pc:sldMk cId="0" sldId="714"/>
        </pc:sldMkLst>
      </pc:sldChg>
      <pc:sldChg chg="modSp mod">
        <pc:chgData name="Rajasekhar Reddy Poonuru" userId="6d2af9dbb7b12c40" providerId="LiveId" clId="{84DA945D-D46F-4A6B-A369-A6512AFF6790}" dt="2025-01-23T15:20:05.971" v="52" actId="20577"/>
        <pc:sldMkLst>
          <pc:docMk/>
          <pc:sldMk cId="0" sldId="715"/>
        </pc:sldMkLst>
      </pc:sldChg>
      <pc:sldChg chg="modSp mod">
        <pc:chgData name="Rajasekhar Reddy Poonuru" userId="6d2af9dbb7b12c40" providerId="LiveId" clId="{84DA945D-D46F-4A6B-A369-A6512AFF6790}" dt="2025-01-23T15:20:12.151" v="53" actId="20577"/>
        <pc:sldMkLst>
          <pc:docMk/>
          <pc:sldMk cId="0" sldId="717"/>
        </pc:sldMkLst>
      </pc:sldChg>
      <pc:sldChg chg="modSp mod">
        <pc:chgData name="Rajasekhar Reddy Poonuru" userId="6d2af9dbb7b12c40" providerId="LiveId" clId="{84DA945D-D46F-4A6B-A369-A6512AFF6790}" dt="2025-01-23T15:20:25.936" v="57" actId="20577"/>
        <pc:sldMkLst>
          <pc:docMk/>
          <pc:sldMk cId="0" sldId="721"/>
        </pc:sldMkLst>
      </pc:sldChg>
      <pc:sldChg chg="modSp mod">
        <pc:chgData name="Rajasekhar Reddy Poonuru" userId="6d2af9dbb7b12c40" providerId="LiveId" clId="{84DA945D-D46F-4A6B-A369-A6512AFF6790}" dt="2025-01-23T15:20:30.312" v="59" actId="20577"/>
        <pc:sldMkLst>
          <pc:docMk/>
          <pc:sldMk cId="0" sldId="722"/>
        </pc:sldMkLst>
      </pc:sldChg>
      <pc:sldChg chg="modSp mod">
        <pc:chgData name="Rajasekhar Reddy Poonuru" userId="6d2af9dbb7b12c40" providerId="LiveId" clId="{84DA945D-D46F-4A6B-A369-A6512AFF6790}" dt="2025-01-23T15:20:36.837" v="61" actId="20577"/>
        <pc:sldMkLst>
          <pc:docMk/>
          <pc:sldMk cId="0" sldId="725"/>
        </pc:sldMkLst>
      </pc:sldChg>
      <pc:sldChg chg="modSp mod">
        <pc:chgData name="Rajasekhar Reddy Poonuru" userId="6d2af9dbb7b12c40" providerId="LiveId" clId="{84DA945D-D46F-4A6B-A369-A6512AFF6790}" dt="2025-01-23T15:20:42.425" v="63" actId="20577"/>
        <pc:sldMkLst>
          <pc:docMk/>
          <pc:sldMk cId="0" sldId="727"/>
        </pc:sldMkLst>
      </pc:sldChg>
      <pc:sldChg chg="modSp mod">
        <pc:chgData name="Rajasekhar Reddy Poonuru" userId="6d2af9dbb7b12c40" providerId="LiveId" clId="{84DA945D-D46F-4A6B-A369-A6512AFF6790}" dt="2025-01-23T15:20:48.150" v="65" actId="20577"/>
        <pc:sldMkLst>
          <pc:docMk/>
          <pc:sldMk cId="0" sldId="728"/>
        </pc:sldMkLst>
      </pc:sldChg>
      <pc:sldChg chg="modSp mod">
        <pc:chgData name="Rajasekhar Reddy Poonuru" userId="6d2af9dbb7b12c40" providerId="LiveId" clId="{84DA945D-D46F-4A6B-A369-A6512AFF6790}" dt="2025-01-23T15:47:43.508" v="636" actId="12"/>
        <pc:sldMkLst>
          <pc:docMk/>
          <pc:sldMk cId="0" sldId="729"/>
        </pc:sldMkLst>
      </pc:sldChg>
      <pc:sldChg chg="modSp mod">
        <pc:chgData name="Rajasekhar Reddy Poonuru" userId="6d2af9dbb7b12c40" providerId="LiveId" clId="{84DA945D-D46F-4A6B-A369-A6512AFF6790}" dt="2025-01-23T15:20:52.102" v="67" actId="20577"/>
        <pc:sldMkLst>
          <pc:docMk/>
          <pc:sldMk cId="0" sldId="730"/>
        </pc:sldMkLst>
      </pc:sldChg>
      <pc:sldChg chg="addSp delSp modSp add mod">
        <pc:chgData name="Rajasekhar Reddy Poonuru" userId="6d2af9dbb7b12c40" providerId="LiveId" clId="{84DA945D-D46F-4A6B-A369-A6512AFF6790}" dt="2025-01-23T16:19:43.295" v="1409" actId="1076"/>
        <pc:sldMkLst>
          <pc:docMk/>
          <pc:sldMk cId="379822725" sldId="7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e49b49e95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e49b49e95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l" t="t" r="r" b="b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FFFF">
              <a:alpha val="17690"/>
            </a:srgbClr>
          </a:solid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8" name="Google Shape;18;p3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028475" y="2345350"/>
            <a:ext cx="5220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028475" y="3449650"/>
            <a:ext cx="5220000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6"/>
          <p:cNvGrpSpPr/>
          <p:nvPr/>
        </p:nvGrpSpPr>
        <p:grpSpPr>
          <a:xfrm>
            <a:off x="-903537" y="-38100"/>
            <a:ext cx="10524355" cy="5214650"/>
            <a:chOff x="-903537" y="-38100"/>
            <a:chExt cx="10524355" cy="5214650"/>
          </a:xfrm>
        </p:grpSpPr>
        <p:sp>
          <p:nvSpPr>
            <p:cNvPr id="43" name="Google Shape;43;p6"/>
            <p:cNvSpPr/>
            <p:nvPr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4" name="Google Shape;44;p6"/>
            <p:cNvSpPr/>
            <p:nvPr/>
          </p:nvSpPr>
          <p:spPr>
            <a:xfrm flipH="1">
              <a:off x="-903537" y="-17561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6"/>
            <p:cNvSpPr/>
            <p:nvPr/>
          </p:nvSpPr>
          <p:spPr>
            <a:xfrm flipH="1">
              <a:off x="472134" y="-9525"/>
              <a:ext cx="518400" cy="749100"/>
            </a:xfrm>
            <a:prstGeom prst="parallelogram">
              <a:avLst>
                <a:gd name="adj" fmla="val 7500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6"/>
            <p:cNvSpPr/>
            <p:nvPr/>
          </p:nvSpPr>
          <p:spPr>
            <a:xfrm flipH="1">
              <a:off x="742953" y="272850"/>
              <a:ext cx="75057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6"/>
            <p:cNvSpPr/>
            <p:nvPr/>
          </p:nvSpPr>
          <p:spPr>
            <a:xfrm flipH="1">
              <a:off x="7861618" y="272850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 flipH="1">
              <a:off x="990375" y="4925850"/>
              <a:ext cx="8369700" cy="2280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1101375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5004949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5" name="Google Shape;95;p11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1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inverted">
  <p:cSld name="BLANK_1">
    <p:bg>
      <p:bgPr>
        <a:solidFill>
          <a:schemeClr val="dk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01" name="Google Shape;101;p12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2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2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 panose="02000000000000000000"/>
              <a:buChar char="▸"/>
              <a:defRPr sz="30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 panose="02000000000000000000"/>
              <a:buChar char="▹"/>
              <a:defRPr sz="24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" panose="02000000000000000000"/>
              <a:buChar char="▹"/>
              <a:defRPr sz="24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 panose="02000000000000000000"/>
              <a:buChar char="▹"/>
              <a:defRPr sz="18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 panose="02000000000000000000"/>
              <a:buChar char="▹"/>
              <a:defRPr sz="18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 panose="02000000000000000000"/>
              <a:buChar char="▹"/>
              <a:defRPr sz="18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 panose="02000000000000000000"/>
              <a:buChar char="▹"/>
              <a:defRPr sz="18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 panose="02000000000000000000"/>
              <a:buChar char="▹"/>
              <a:defRPr sz="18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 panose="02000000000000000000"/>
              <a:buChar char="▹"/>
              <a:defRPr sz="18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 algn="ctr">
              <a:buNone/>
              <a:defRPr sz="13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ctr">
              <a:buNone/>
              <a:defRPr sz="13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ctr">
              <a:buNone/>
              <a:defRPr sz="13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ctr">
              <a:buNone/>
              <a:defRPr sz="13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ctr">
              <a:buNone/>
              <a:defRPr sz="13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ctr">
              <a:buNone/>
              <a:defRPr sz="13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ctr">
              <a:buNone/>
              <a:defRPr sz="13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ctr">
              <a:buNone/>
              <a:defRPr sz="1300" b="1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 txBox="1">
            <a:spLocks noGrp="1"/>
          </p:cNvSpPr>
          <p:nvPr>
            <p:ph type="subTitle" idx="1"/>
          </p:nvPr>
        </p:nvSpPr>
        <p:spPr>
          <a:xfrm>
            <a:off x="4386492" y="3200413"/>
            <a:ext cx="5335990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3"/>
                </a:solidFill>
              </a:rPr>
              <a:t>Professor &amp; Head, Department of Pharmaceutics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3"/>
                </a:solidFill>
              </a:rPr>
              <a:t>St. Peter’s Institute of Pharmaceutical Sciences,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3"/>
                </a:solidFill>
              </a:rPr>
              <a:t>Hanumakonda, Telangana, India.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accent3"/>
              </a:solidFill>
            </a:endParaRPr>
          </a:p>
        </p:txBody>
      </p:sp>
      <p:sp>
        <p:nvSpPr>
          <p:cNvPr id="2" name="Google Shape;109;p13"/>
          <p:cNvSpPr txBox="1"/>
          <p:nvPr/>
        </p:nvSpPr>
        <p:spPr>
          <a:xfrm>
            <a:off x="4087460" y="1907540"/>
            <a:ext cx="4785817" cy="664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Dosis"/>
              <a:buNone/>
              <a:defRPr sz="48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Dosis"/>
              <a:buNone/>
              <a:defRPr sz="48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Dosis"/>
              <a:buNone/>
              <a:defRPr sz="48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Dosis"/>
              <a:buNone/>
              <a:defRPr sz="48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Dosis"/>
              <a:buNone/>
              <a:defRPr sz="48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Dosis"/>
              <a:buNone/>
              <a:defRPr sz="48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Dosis"/>
              <a:buNone/>
              <a:defRPr sz="48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Dosis"/>
              <a:buNone/>
              <a:defRPr sz="48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Dosis"/>
              <a:buNone/>
              <a:defRPr sz="48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bg1"/>
                </a:solidFill>
              </a:rPr>
              <a:t>The BACTERIAL ENDOTOXIN TEST </a:t>
            </a:r>
          </a:p>
          <a:p>
            <a:pPr algn="ctr"/>
            <a:r>
              <a:rPr lang="en-US" altLang="en-US" sz="4000" b="1" dirty="0">
                <a:solidFill>
                  <a:schemeClr val="bg1"/>
                </a:solidFill>
              </a:rPr>
              <a:t>(LAL Assay) and </a:t>
            </a:r>
            <a:r>
              <a:rPr lang="en-US" altLang="en-US" sz="4000" b="1">
                <a:solidFill>
                  <a:schemeClr val="bg1"/>
                </a:solidFill>
              </a:rPr>
              <a:t>its alternatives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843" y="2695822"/>
            <a:ext cx="2719052" cy="51820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3549" y="2666690"/>
            <a:ext cx="592455" cy="547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2FC2FC-CD74-198B-D205-77BBB48215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287"/>
          <a:stretch/>
        </p:blipFill>
        <p:spPr>
          <a:xfrm>
            <a:off x="743415" y="987749"/>
            <a:ext cx="3148960" cy="22556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F3FF-6BD1-63C2-E1FF-77352762F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Monocyte Activation Test (MAT)</a:t>
            </a:r>
            <a:r>
              <a:rPr lang="en-US" b="1" dirty="0">
                <a:latin typeface="Dosis" pitchFamily="2" charset="0"/>
              </a:rPr>
              <a:t> contd..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CB776-D11E-C436-2474-EE2D40DE65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79B355-A536-FB83-18A6-1668E6213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572" y="1118262"/>
            <a:ext cx="7517214" cy="3781129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4EDC18F-5B73-0880-9C83-6203017EE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35431" y="373715"/>
            <a:ext cx="592455" cy="547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55056511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140212" y="1140279"/>
            <a:ext cx="594900" cy="23175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lIns="68580" tIns="34290" rIns="68580" bIns="3429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altLang="en-US" sz="3300" b="1" kern="1200" dirty="0">
                <a:solidFill>
                  <a:schemeClr val="bg1"/>
                </a:solidFill>
                <a:latin typeface="Dosis" pitchFamily="2" charset="0"/>
                <a:ea typeface="+mj-ea"/>
                <a:cs typeface="+mj-cs"/>
              </a:rPr>
              <a:t>CONCLUSION</a:t>
            </a:r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56174" y="4767263"/>
            <a:ext cx="1359176" cy="2738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rtlCol="0" anchor="ctr" anchorCtr="0">
            <a:norm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557530" indent="-21463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spcAft>
                <a:spcPts val="450"/>
              </a:spcAft>
              <a:buNone/>
            </a:pPr>
            <a:fld id="{D26B75DD-E7A6-4129-9573-21CF09F0CE8D}" type="slidenum">
              <a:rPr lang="en-US" altLang="en-US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11</a:t>
            </a:fld>
            <a:endParaRPr lang="en-US" altLang="en-US" sz="9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Slide Number Placeholder 4"/>
          <p:cNvSpPr txBox="1"/>
          <p:nvPr/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300" b="1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300" b="1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300" b="1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300" b="1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300" b="1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300" b="1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300" b="1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300" b="1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300" b="1" i="0" u="none" strike="noStrike" cap="none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r>
              <a:rPr lang="en-GB" dirty="0"/>
              <a:t>21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728C92B8-6E9C-ED3F-1C10-726E86164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2865" y="184330"/>
            <a:ext cx="592455" cy="547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F11120-ECFF-EE98-5CC9-DD69E5FA62F5}"/>
              </a:ext>
            </a:extLst>
          </p:cNvPr>
          <p:cNvSpPr txBox="1"/>
          <p:nvPr/>
        </p:nvSpPr>
        <p:spPr>
          <a:xfrm>
            <a:off x="847492" y="1021803"/>
            <a:ext cx="77739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Dosis" pitchFamily="2" charset="0"/>
              </a:rPr>
              <a:t>The rabbit pyrogen test shows a lack of robustness as an animal reaction can differ greatly from a human reaction. </a:t>
            </a:r>
          </a:p>
          <a:p>
            <a:pPr algn="just"/>
            <a:endParaRPr lang="en-US" sz="2000" b="1" dirty="0">
              <a:latin typeface="Dosis" pitchFamily="2" charset="0"/>
            </a:endParaRPr>
          </a:p>
          <a:p>
            <a:pPr algn="just"/>
            <a:r>
              <a:rPr lang="en-US" sz="2000" b="1" dirty="0">
                <a:latin typeface="Dosis" pitchFamily="2" charset="0"/>
              </a:rPr>
              <a:t>In the LAL test, only endotoxins are detected causing a safety risk by ignoring non-endotoxin pyrogens that could be present in the tested sample.</a:t>
            </a:r>
          </a:p>
          <a:p>
            <a:endParaRPr lang="en-US" sz="2000" b="1" dirty="0">
              <a:latin typeface="Dosis" pitchFamily="2" charset="0"/>
            </a:endParaRPr>
          </a:p>
          <a:p>
            <a:r>
              <a:rPr lang="en-US" sz="2000" b="1" dirty="0">
                <a:latin typeface="Dosis" pitchFamily="2" charset="0"/>
              </a:rPr>
              <a:t>Both endotoxins and non endotoxins can be detected by MAT.</a:t>
            </a:r>
            <a:endParaRPr lang="en-IN" sz="2000" b="1" dirty="0">
              <a:latin typeface="Dosis" pitchFamily="2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References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2" name="Rectangle 3"/>
          <p:cNvSpPr txBox="1"/>
          <p:nvPr/>
        </p:nvSpPr>
        <p:spPr bwMode="auto">
          <a:xfrm>
            <a:off x="0" y="1021950"/>
            <a:ext cx="9144000" cy="418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indent="0" algn="just">
              <a:spcBef>
                <a:spcPts val="1125"/>
              </a:spcBef>
              <a:buNone/>
            </a:pPr>
            <a:r>
              <a:rPr lang="en-IN" sz="1400" b="1" i="0" dirty="0">
                <a:solidFill>
                  <a:srgbClr val="1B1B1B"/>
                </a:solidFill>
                <a:effectLst/>
                <a:latin typeface="Dosis" pitchFamily="2" charset="0"/>
              </a:rPr>
              <a:t>1. D. </a:t>
            </a:r>
            <a:r>
              <a:rPr lang="en-IN" sz="1400" b="1" i="0" dirty="0" err="1">
                <a:solidFill>
                  <a:srgbClr val="1B1B1B"/>
                </a:solidFill>
                <a:effectLst/>
                <a:latin typeface="Dosis" pitchFamily="2" charset="0"/>
              </a:rPr>
              <a:t>Ogoina</a:t>
            </a:r>
            <a:r>
              <a:rPr lang="en-IN" sz="1400" b="1" i="0" dirty="0">
                <a:solidFill>
                  <a:srgbClr val="1B1B1B"/>
                </a:solidFill>
                <a:effectLst/>
                <a:latin typeface="Dosis" pitchFamily="2" charset="0"/>
              </a:rPr>
              <a:t>. Fever, fever patterns and diseases called ‘fever’—a review. J. Infect. Public Health(2011)</a:t>
            </a:r>
          </a:p>
          <a:p>
            <a:pPr marL="0" indent="0" algn="just">
              <a:spcBef>
                <a:spcPts val="1125"/>
              </a:spcBef>
              <a:buNone/>
            </a:pPr>
            <a:r>
              <a:rPr lang="en-IN" sz="1400" b="1" i="0" dirty="0">
                <a:solidFill>
                  <a:srgbClr val="1B1B1B"/>
                </a:solidFill>
                <a:effectLst/>
                <a:latin typeface="Dosis" pitchFamily="2" charset="0"/>
              </a:rPr>
              <a:t>2. M.B. </a:t>
            </a:r>
            <a:r>
              <a:rPr lang="en-IN" sz="1400" b="1" i="0" dirty="0" err="1">
                <a:solidFill>
                  <a:srgbClr val="1B1B1B"/>
                </a:solidFill>
                <a:effectLst/>
                <a:latin typeface="Dosis" pitchFamily="2" charset="0"/>
              </a:rPr>
              <a:t>Gorbet</a:t>
            </a:r>
            <a:r>
              <a:rPr lang="en-IN" sz="1400" b="1" i="0" dirty="0">
                <a:solidFill>
                  <a:srgbClr val="1B1B1B"/>
                </a:solidFill>
                <a:effectLst/>
                <a:latin typeface="Dosis" pitchFamily="2" charset="0"/>
              </a:rPr>
              <a:t> et al. Endotoxin: the uninvited guest. Biomaterials. (2005)</a:t>
            </a:r>
          </a:p>
          <a:p>
            <a:pPr marL="0" indent="0" algn="just">
              <a:spcBef>
                <a:spcPts val="1125"/>
              </a:spcBef>
              <a:buNone/>
            </a:pPr>
            <a:r>
              <a:rPr lang="en-IN" sz="1400" b="1" i="0" dirty="0">
                <a:solidFill>
                  <a:srgbClr val="1B1B1B"/>
                </a:solidFill>
                <a:effectLst/>
                <a:latin typeface="Dosis" pitchFamily="2" charset="0"/>
              </a:rPr>
              <a:t>3. Y. Rosenfeld et al. Lipopolysaccharide (Endotoxin)-host </a:t>
            </a:r>
            <a:r>
              <a:rPr lang="en-IN" sz="1400" b="1" i="0" dirty="0" err="1">
                <a:solidFill>
                  <a:srgbClr val="1B1B1B"/>
                </a:solidFill>
                <a:effectLst/>
                <a:latin typeface="Dosis" pitchFamily="2" charset="0"/>
              </a:rPr>
              <a:t>defense</a:t>
            </a:r>
            <a:r>
              <a:rPr lang="en-IN" sz="1400" b="1" i="0" dirty="0">
                <a:solidFill>
                  <a:srgbClr val="1B1B1B"/>
                </a:solidFill>
                <a:effectLst/>
                <a:latin typeface="Dosis" pitchFamily="2" charset="0"/>
              </a:rPr>
              <a:t> antibacterial peptides interactions: role in bacterial resistance and prevention of sepsis. </a:t>
            </a:r>
            <a:r>
              <a:rPr lang="en-IN" sz="1400" b="1" i="0" dirty="0" err="1">
                <a:solidFill>
                  <a:srgbClr val="1B1B1B"/>
                </a:solidFill>
                <a:effectLst/>
                <a:latin typeface="Dosis" pitchFamily="2" charset="0"/>
              </a:rPr>
              <a:t>Biochim</a:t>
            </a:r>
            <a:r>
              <a:rPr lang="en-IN" sz="1400" b="1" i="0" dirty="0">
                <a:solidFill>
                  <a:srgbClr val="1B1B1B"/>
                </a:solidFill>
                <a:effectLst/>
                <a:latin typeface="Dosis" pitchFamily="2" charset="0"/>
              </a:rPr>
              <a:t>. </a:t>
            </a:r>
            <a:r>
              <a:rPr lang="en-IN" sz="1400" b="1" i="0" dirty="0" err="1">
                <a:solidFill>
                  <a:srgbClr val="1B1B1B"/>
                </a:solidFill>
                <a:effectLst/>
                <a:latin typeface="Dosis" pitchFamily="2" charset="0"/>
              </a:rPr>
              <a:t>Biophys</a:t>
            </a:r>
            <a:r>
              <a:rPr lang="en-IN" sz="1400" b="1" i="0" dirty="0">
                <a:solidFill>
                  <a:srgbClr val="1B1B1B"/>
                </a:solidFill>
                <a:effectLst/>
                <a:latin typeface="Dosis" pitchFamily="2" charset="0"/>
              </a:rPr>
              <a:t>. Acta (BBA)—</a:t>
            </a:r>
            <a:r>
              <a:rPr lang="en-IN" sz="1400" b="1" i="0" dirty="0" err="1">
                <a:solidFill>
                  <a:srgbClr val="1B1B1B"/>
                </a:solidFill>
                <a:effectLst/>
                <a:latin typeface="Dosis" pitchFamily="2" charset="0"/>
              </a:rPr>
              <a:t>Biomembr</a:t>
            </a:r>
            <a:r>
              <a:rPr lang="en-IN" sz="1400" b="1" i="0" dirty="0">
                <a:solidFill>
                  <a:srgbClr val="1B1B1B"/>
                </a:solidFill>
                <a:effectLst/>
                <a:latin typeface="Dosis" pitchFamily="2" charset="0"/>
              </a:rPr>
              <a:t> (2006)</a:t>
            </a:r>
          </a:p>
          <a:p>
            <a:pPr marL="0" indent="0" algn="just">
              <a:spcBef>
                <a:spcPts val="1125"/>
              </a:spcBef>
              <a:buNone/>
            </a:pPr>
            <a:r>
              <a:rPr lang="en-IN" sz="1400" b="1" i="0" dirty="0">
                <a:solidFill>
                  <a:srgbClr val="1B1B1B"/>
                </a:solidFill>
                <a:effectLst/>
                <a:latin typeface="Dosis" pitchFamily="2" charset="0"/>
              </a:rPr>
              <a:t>4. Y.C. Lu et </a:t>
            </a:r>
            <a:r>
              <a:rPr lang="en-IN" sz="1400" b="1" i="0" dirty="0" err="1">
                <a:solidFill>
                  <a:srgbClr val="1B1B1B"/>
                </a:solidFill>
                <a:effectLst/>
                <a:latin typeface="Dosis" pitchFamily="2" charset="0"/>
              </a:rPr>
              <a:t>al.LPS</a:t>
            </a:r>
            <a:r>
              <a:rPr lang="en-IN" sz="1400" b="1" i="0" dirty="0">
                <a:solidFill>
                  <a:srgbClr val="1B1B1B"/>
                </a:solidFill>
                <a:effectLst/>
                <a:latin typeface="Dosis" pitchFamily="2" charset="0"/>
              </a:rPr>
              <a:t>/TLR4 signal transduction pathway. Cytokine. (2008)</a:t>
            </a:r>
          </a:p>
          <a:p>
            <a:pPr marL="0" indent="0" algn="just">
              <a:spcBef>
                <a:spcPts val="1125"/>
              </a:spcBef>
              <a:buNone/>
            </a:pPr>
            <a:r>
              <a:rPr lang="en-IN" sz="1400" b="1" i="0" dirty="0">
                <a:solidFill>
                  <a:srgbClr val="1B1B1B"/>
                </a:solidFill>
                <a:effectLst/>
                <a:latin typeface="Dosis" pitchFamily="2" charset="0"/>
              </a:rPr>
              <a:t>5. G. Lopez-</a:t>
            </a:r>
            <a:r>
              <a:rPr lang="en-IN" sz="1400" b="1" i="0" dirty="0" err="1">
                <a:solidFill>
                  <a:srgbClr val="1B1B1B"/>
                </a:solidFill>
                <a:effectLst/>
                <a:latin typeface="Dosis" pitchFamily="2" charset="0"/>
              </a:rPr>
              <a:t>Castejon</a:t>
            </a:r>
            <a:r>
              <a:rPr lang="en-IN" sz="1400" b="1" i="0" dirty="0">
                <a:solidFill>
                  <a:srgbClr val="1B1B1B"/>
                </a:solidFill>
                <a:effectLst/>
                <a:latin typeface="Dosis" pitchFamily="2" charset="0"/>
              </a:rPr>
              <a:t> et al. Understanding the mechanism of IL-1</a:t>
            </a:r>
            <a:r>
              <a:rPr lang="el-GR" sz="1400" b="1" i="0" dirty="0">
                <a:solidFill>
                  <a:srgbClr val="1B1B1B"/>
                </a:solidFill>
                <a:effectLst/>
                <a:latin typeface="Dosis" pitchFamily="2" charset="0"/>
              </a:rPr>
              <a:t>β </a:t>
            </a:r>
            <a:r>
              <a:rPr lang="en-IN" sz="1400" b="1" i="0" dirty="0">
                <a:solidFill>
                  <a:srgbClr val="1B1B1B"/>
                </a:solidFill>
                <a:effectLst/>
                <a:latin typeface="Dosis" pitchFamily="2" charset="0"/>
              </a:rPr>
              <a:t>secretion. Cytokine Growth Factor Rev. (2011)</a:t>
            </a:r>
          </a:p>
          <a:p>
            <a:pPr marL="0" indent="0" algn="just">
              <a:spcBef>
                <a:spcPts val="1125"/>
              </a:spcBef>
              <a:buNone/>
            </a:pPr>
            <a:r>
              <a:rPr lang="en-IN" sz="1400" b="1" i="0" dirty="0">
                <a:solidFill>
                  <a:srgbClr val="1B1B1B"/>
                </a:solidFill>
                <a:effectLst/>
                <a:latin typeface="Dosis" pitchFamily="2" charset="0"/>
              </a:rPr>
              <a:t>6. H.I. Nakamura et al. Recombinant human </a:t>
            </a:r>
            <a:r>
              <a:rPr lang="en-IN" sz="1400" b="1" i="0" dirty="0" err="1">
                <a:solidFill>
                  <a:srgbClr val="1B1B1B"/>
                </a:solidFill>
                <a:effectLst/>
                <a:latin typeface="Dosis" pitchFamily="2" charset="0"/>
              </a:rPr>
              <a:t>tumor</a:t>
            </a:r>
            <a:r>
              <a:rPr lang="en-IN" sz="1400" b="1" i="0" dirty="0">
                <a:solidFill>
                  <a:srgbClr val="1B1B1B"/>
                </a:solidFill>
                <a:effectLst/>
                <a:latin typeface="Dosis" pitchFamily="2" charset="0"/>
              </a:rPr>
              <a:t> necrosis factor causes long-lasting and prostaglandin-mediated fever, with little tolerance, in rabbits. J. </a:t>
            </a:r>
            <a:r>
              <a:rPr lang="en-IN" sz="1400" b="1" i="0" dirty="0" err="1">
                <a:solidFill>
                  <a:srgbClr val="1B1B1B"/>
                </a:solidFill>
                <a:effectLst/>
                <a:latin typeface="Dosis" pitchFamily="2" charset="0"/>
              </a:rPr>
              <a:t>Pharmacol</a:t>
            </a:r>
            <a:r>
              <a:rPr lang="en-IN" sz="1400" b="1" i="0" dirty="0">
                <a:solidFill>
                  <a:srgbClr val="1B1B1B"/>
                </a:solidFill>
                <a:effectLst/>
                <a:latin typeface="Dosis" pitchFamily="2" charset="0"/>
              </a:rPr>
              <a:t>. Exp. </a:t>
            </a:r>
            <a:r>
              <a:rPr lang="en-IN" sz="1400" b="1" i="0" dirty="0" err="1">
                <a:solidFill>
                  <a:srgbClr val="1B1B1B"/>
                </a:solidFill>
                <a:effectLst/>
                <a:latin typeface="Dosis" pitchFamily="2" charset="0"/>
              </a:rPr>
              <a:t>Ther</a:t>
            </a:r>
            <a:r>
              <a:rPr lang="en-IN" sz="1400" b="1" i="0" dirty="0">
                <a:solidFill>
                  <a:srgbClr val="1B1B1B"/>
                </a:solidFill>
                <a:effectLst/>
                <a:latin typeface="Dosis" pitchFamily="2" charset="0"/>
              </a:rPr>
              <a:t>. (1988)</a:t>
            </a:r>
          </a:p>
          <a:p>
            <a:pPr marL="0" indent="0" algn="just">
              <a:spcBef>
                <a:spcPts val="1125"/>
              </a:spcBef>
              <a:buNone/>
            </a:pPr>
            <a:r>
              <a:rPr lang="en-IN" sz="1400" b="1" i="0" dirty="0">
                <a:solidFill>
                  <a:srgbClr val="1B1B1B"/>
                </a:solidFill>
                <a:effectLst/>
                <a:latin typeface="Dosis" pitchFamily="2" charset="0"/>
              </a:rPr>
              <a:t>7. C. Popa et al. The role of TNF-</a:t>
            </a:r>
            <a:r>
              <a:rPr lang="el-GR" sz="1400" b="1" i="0" dirty="0">
                <a:solidFill>
                  <a:srgbClr val="1B1B1B"/>
                </a:solidFill>
                <a:effectLst/>
                <a:latin typeface="Dosis" pitchFamily="2" charset="0"/>
              </a:rPr>
              <a:t>α </a:t>
            </a:r>
            <a:r>
              <a:rPr lang="en-IN" sz="1400" b="1" i="0" dirty="0">
                <a:solidFill>
                  <a:srgbClr val="1B1B1B"/>
                </a:solidFill>
                <a:effectLst/>
                <a:latin typeface="Dosis" pitchFamily="2" charset="0"/>
              </a:rPr>
              <a:t>in chronic inflammatory conditions, intermediary metabolism, and cardiovascular risk. J. Lipid Res.(2007).</a:t>
            </a:r>
          </a:p>
          <a:p>
            <a:pPr marL="0" indent="0" algn="just">
              <a:spcBef>
                <a:spcPts val="1125"/>
              </a:spcBef>
              <a:buNone/>
            </a:pPr>
            <a:r>
              <a:rPr lang="en-IN" altLang="en-US" sz="1400" b="1" dirty="0">
                <a:solidFill>
                  <a:srgbClr val="1B1B1B"/>
                </a:solidFill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8. M. Rincon. Interleukin-6: from an inflammatory marker to a target for inflammatory diseases. Trends Immunol. (2012)</a:t>
            </a:r>
          </a:p>
          <a:p>
            <a:pPr marL="0" indent="0" algn="just">
              <a:spcBef>
                <a:spcPts val="1125"/>
              </a:spcBef>
              <a:buNone/>
            </a:pPr>
            <a:r>
              <a:rPr lang="en-IN" altLang="en-US" sz="1400" b="1" dirty="0">
                <a:solidFill>
                  <a:srgbClr val="1B1B1B"/>
                </a:solidFill>
                <a:latin typeface="Dosis" pitchFamily="2" charset="0"/>
                <a:ea typeface="Calibri" panose="020F0502020204030204" pitchFamily="34" charset="0"/>
                <a:cs typeface="Calibri" panose="020F0502020204030204" pitchFamily="34" charset="0"/>
              </a:rPr>
              <a:t>9. N. Quan et al. Cyclooxygenase 2 mRNA expression in rat brain after peripheral injection of lipopolysaccharide. Brain Res. (1998)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34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62D371A4-A0EA-7676-FA57-78E5E168C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6579" y="365850"/>
            <a:ext cx="592455" cy="547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sldNum" idx="12"/>
          </p:nvPr>
        </p:nvSpPr>
        <p:spPr>
          <a:xfrm>
            <a:off x="7434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Dosis" pitchFamily="2" charset="0"/>
              </a:rPr>
              <a:t>22</a:t>
            </a:r>
            <a:endParaRPr dirty="0">
              <a:latin typeface="Dosis" pitchFamily="2" charset="0"/>
            </a:endParaRPr>
          </a:p>
        </p:txBody>
      </p:sp>
      <p:sp>
        <p:nvSpPr>
          <p:cNvPr id="330" name="Google Shape;330;p35"/>
          <p:cNvSpPr txBox="1">
            <a:spLocks noGrp="1"/>
          </p:cNvSpPr>
          <p:nvPr>
            <p:ph type="ctrTitle" idx="4294967295"/>
          </p:nvPr>
        </p:nvSpPr>
        <p:spPr>
          <a:xfrm>
            <a:off x="1676993" y="365850"/>
            <a:ext cx="5790014" cy="6114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accent1"/>
                </a:solidFill>
              </a:rPr>
              <a:t>THANK You!</a:t>
            </a:r>
            <a:endParaRPr sz="6000" dirty="0">
              <a:solidFill>
                <a:schemeClr val="accent1"/>
              </a:solidFill>
            </a:endParaRPr>
          </a:p>
        </p:txBody>
      </p:sp>
      <p:sp>
        <p:nvSpPr>
          <p:cNvPr id="331" name="Google Shape;331;p35"/>
          <p:cNvSpPr txBox="1">
            <a:spLocks noGrp="1"/>
          </p:cNvSpPr>
          <p:nvPr>
            <p:ph type="subTitle" idx="4294967295"/>
          </p:nvPr>
        </p:nvSpPr>
        <p:spPr>
          <a:xfrm>
            <a:off x="3076942" y="3535874"/>
            <a:ext cx="2426324" cy="8540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lt1"/>
                </a:solidFill>
              </a:rPr>
              <a:t>Any questions?</a:t>
            </a:r>
            <a:endParaRPr sz="12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200" dirty="0">
                <a:solidFill>
                  <a:schemeClr val="lt1"/>
                </a:solidFill>
              </a:rPr>
              <a:t>You can find me at yuppieraj@gmail.com &amp;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200" dirty="0">
                <a:solidFill>
                  <a:schemeClr val="lt1"/>
                </a:solidFill>
              </a:rPr>
              <a:t>contact me at +91-9949611237</a:t>
            </a:r>
            <a:endParaRPr sz="1200" b="1" dirty="0">
              <a:solidFill>
                <a:schemeClr val="lt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55891" y="1067175"/>
            <a:ext cx="2268426" cy="2404039"/>
            <a:chOff x="2562773" y="1643896"/>
            <a:chExt cx="2268426" cy="2404039"/>
          </a:xfrm>
        </p:grpSpPr>
        <p:pic>
          <p:nvPicPr>
            <p:cNvPr id="7" name="Google Shape;536;p45"/>
            <p:cNvPicPr preferRelativeResize="0"/>
            <p:nvPr/>
          </p:nvPicPr>
          <p:blipFill>
            <a:blip r:embed="rId3"/>
            <a:srcRect l="6399" r="6399"/>
            <a:stretch>
              <a:fillRect/>
            </a:stretch>
          </p:blipFill>
          <p:spPr>
            <a:xfrm>
              <a:off x="2884558" y="1643896"/>
              <a:ext cx="1624856" cy="158003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Google Shape;537;p45"/>
            <p:cNvSpPr txBox="1"/>
            <p:nvPr/>
          </p:nvSpPr>
          <p:spPr>
            <a:xfrm>
              <a:off x="2562773" y="3313835"/>
              <a:ext cx="2268426" cy="73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dirty="0">
                  <a:solidFill>
                    <a:schemeClr val="bg1"/>
                  </a:solidFill>
                  <a:latin typeface="Roboto" panose="02000000000000000000"/>
                  <a:ea typeface="Roboto" panose="02000000000000000000"/>
                  <a:cs typeface="Roboto" panose="02000000000000000000"/>
                  <a:sym typeface="Roboto" panose="02000000000000000000"/>
                </a:rPr>
                <a:t>Dr. Rajasekhar Reddy Poonuru</a:t>
              </a:r>
              <a:br>
                <a:rPr lang="en-GB" dirty="0">
                  <a:solidFill>
                    <a:schemeClr val="bg1"/>
                  </a:solidFill>
                  <a:latin typeface="Roboto" panose="02000000000000000000"/>
                  <a:ea typeface="Roboto" panose="02000000000000000000"/>
                  <a:cs typeface="Roboto" panose="02000000000000000000"/>
                  <a:sym typeface="Roboto" panose="02000000000000000000"/>
                </a:rPr>
              </a:br>
              <a:r>
                <a:rPr lang="en-GB" sz="800" dirty="0">
                  <a:solidFill>
                    <a:schemeClr val="bg1"/>
                  </a:solidFill>
                  <a:latin typeface="Roboto" panose="02000000000000000000"/>
                  <a:ea typeface="Roboto" panose="02000000000000000000"/>
                  <a:cs typeface="Roboto" panose="02000000000000000000"/>
                  <a:sym typeface="Roboto" panose="02000000000000000000"/>
                </a:rPr>
                <a:t>Professor &amp; Head, Department of Pharmaceutics</a:t>
              </a:r>
              <a:endParaRPr sz="800" dirty="0">
                <a:solidFill>
                  <a:schemeClr val="bg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endParaRPr>
            </a:p>
            <a:p>
              <a:pPr marL="0" lvl="0" indent="0" algn="ctr" rtl="0"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bg1"/>
                  </a:solidFill>
                  <a:latin typeface="Roboto" panose="02000000000000000000"/>
                  <a:ea typeface="Roboto" panose="02000000000000000000"/>
                  <a:cs typeface="Roboto" panose="02000000000000000000"/>
                  <a:sym typeface="Roboto" panose="02000000000000000000"/>
                </a:rPr>
                <a:t>St. Peter’s Institute of Pharmaceutical Sciences, Hanumakonda</a:t>
              </a:r>
              <a:endParaRPr dirty="0">
                <a:solidFill>
                  <a:schemeClr val="bg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endParaRPr>
            </a:p>
            <a:p>
              <a:pPr marL="0" lvl="0" indent="0" algn="ctr" rtl="0">
                <a:spcBef>
                  <a:spcPts val="400"/>
                </a:spcBef>
                <a:spcAft>
                  <a:spcPts val="400"/>
                </a:spcAft>
                <a:buNone/>
              </a:pPr>
              <a:endParaRPr dirty="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250" y="1309065"/>
            <a:ext cx="2952346" cy="30808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AC1C8978-BA5B-1111-EA5B-6AA4B377F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9805" y="2737114"/>
            <a:ext cx="592455" cy="547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386" y="272850"/>
            <a:ext cx="8042614" cy="749100"/>
          </a:xfrm>
        </p:spPr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Dosis" pitchFamily="2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568" y="1125856"/>
            <a:ext cx="885406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solidFill>
                  <a:schemeClr val="tx1"/>
                </a:solidFill>
                <a:latin typeface="Dosis" pitchFamily="2" charset="0"/>
              </a:rPr>
              <a:t>The Bacterial Endotoxin Test, is another name for the Limulus amoebocyte lysate [LAL] test.    </a:t>
            </a:r>
          </a:p>
          <a:p>
            <a:pPr algn="just"/>
            <a:endParaRPr lang="en-US" sz="1100" b="1" dirty="0">
              <a:solidFill>
                <a:schemeClr val="tx1"/>
              </a:solidFill>
              <a:latin typeface="Dosis" pitchFamily="2" charset="0"/>
            </a:endParaRPr>
          </a:p>
          <a:p>
            <a:pPr algn="just"/>
            <a:r>
              <a:rPr lang="en-US" sz="1800" b="1" dirty="0">
                <a:solidFill>
                  <a:schemeClr val="tx1"/>
                </a:solidFill>
                <a:latin typeface="Dosis" pitchFamily="2" charset="0"/>
              </a:rPr>
              <a:t>The presence and concentration of bacterial endotoxins (pyrogens) in an aqueous parenteral preparation are determined using this </a:t>
            </a:r>
            <a:r>
              <a:rPr lang="en-US" sz="1800" b="1" dirty="0">
                <a:solidFill>
                  <a:srgbClr val="FF0000"/>
                </a:solidFill>
                <a:latin typeface="Dosis" pitchFamily="2" charset="0"/>
              </a:rPr>
              <a:t>in vitro assay.</a:t>
            </a:r>
          </a:p>
          <a:p>
            <a:pPr algn="just"/>
            <a:endParaRPr lang="en-US" sz="1000" b="1" dirty="0">
              <a:solidFill>
                <a:schemeClr val="tx1"/>
              </a:solidFill>
              <a:latin typeface="Dosis" pitchFamily="2" charset="0"/>
            </a:endParaRPr>
          </a:p>
          <a:p>
            <a:pPr algn="just"/>
            <a:r>
              <a:rPr lang="en-US" sz="1800" b="1" dirty="0">
                <a:solidFill>
                  <a:schemeClr val="tx1"/>
                </a:solidFill>
                <a:latin typeface="Dosis" pitchFamily="2" charset="0"/>
              </a:rPr>
              <a:t>Limulus amoebocyte lysate (LAL) extracted from the blood of Limulus polyphemus, a horse shoe crab. </a:t>
            </a:r>
          </a:p>
          <a:p>
            <a:pPr algn="just"/>
            <a:endParaRPr lang="en-US" sz="900" b="1" dirty="0">
              <a:solidFill>
                <a:schemeClr val="tx1"/>
              </a:solidFill>
              <a:latin typeface="Dosis" pitchFamily="2" charset="0"/>
            </a:endParaRPr>
          </a:p>
          <a:p>
            <a:pPr algn="just"/>
            <a:r>
              <a:rPr lang="en-US" sz="1800" b="1" dirty="0">
                <a:solidFill>
                  <a:schemeClr val="tx1"/>
                </a:solidFill>
                <a:latin typeface="Dosis" pitchFamily="2" charset="0"/>
              </a:rPr>
              <a:t>The activated enzyme </a:t>
            </a:r>
            <a:r>
              <a:rPr lang="en-US" sz="1800" b="1" dirty="0">
                <a:solidFill>
                  <a:srgbClr val="FF0000"/>
                </a:solidFill>
                <a:latin typeface="Dosis" pitchFamily="2" charset="0"/>
              </a:rPr>
              <a:t>coagulase</a:t>
            </a:r>
            <a:r>
              <a:rPr lang="en-US" sz="1800" b="1" dirty="0">
                <a:solidFill>
                  <a:schemeClr val="tx1"/>
                </a:solidFill>
                <a:latin typeface="Dosis" pitchFamily="2" charset="0"/>
              </a:rPr>
              <a:t> is created when the </a:t>
            </a:r>
            <a:r>
              <a:rPr lang="en-US" sz="1800" b="1" dirty="0">
                <a:solidFill>
                  <a:srgbClr val="FF0000"/>
                </a:solidFill>
                <a:latin typeface="Dosis" pitchFamily="2" charset="0"/>
              </a:rPr>
              <a:t>proenzyme</a:t>
            </a:r>
            <a:r>
              <a:rPr lang="en-US" sz="1800" b="1" dirty="0">
                <a:solidFill>
                  <a:schemeClr val="tx1"/>
                </a:solidFill>
                <a:latin typeface="Dosis" pitchFamily="2" charset="0"/>
              </a:rPr>
              <a:t> in the LAL reagent combines with the Gram-negative bacterial endotoxin </a:t>
            </a:r>
            <a:r>
              <a:rPr lang="en-US" sz="1800" b="1" dirty="0">
                <a:solidFill>
                  <a:srgbClr val="FF0000"/>
                </a:solidFill>
                <a:latin typeface="Dosis" pitchFamily="2" charset="0"/>
              </a:rPr>
              <a:t>lipopolysaccharide</a:t>
            </a:r>
            <a:r>
              <a:rPr lang="en-US" sz="1800" b="1" dirty="0">
                <a:solidFill>
                  <a:schemeClr val="tx1"/>
                </a:solidFill>
                <a:latin typeface="Dosis" pitchFamily="2" charset="0"/>
              </a:rPr>
              <a:t> (LPS). </a:t>
            </a:r>
          </a:p>
          <a:p>
            <a:pPr algn="just"/>
            <a:endParaRPr lang="en-US" sz="1000" b="1" dirty="0">
              <a:solidFill>
                <a:schemeClr val="tx1"/>
              </a:solidFill>
              <a:latin typeface="Dosis" pitchFamily="2" charset="0"/>
            </a:endParaRPr>
          </a:p>
          <a:p>
            <a:pPr algn="just"/>
            <a:r>
              <a:rPr lang="en-US" sz="1800" b="1" dirty="0">
                <a:solidFill>
                  <a:schemeClr val="tx1"/>
                </a:solidFill>
                <a:latin typeface="Dosis" pitchFamily="2" charset="0"/>
              </a:rPr>
              <a:t>Now, the activated enzyme (coagulase) hydrolyzes part of the bonds in the </a:t>
            </a:r>
            <a:r>
              <a:rPr lang="en-US" sz="1800" b="1" dirty="0" err="1">
                <a:solidFill>
                  <a:schemeClr val="tx1"/>
                </a:solidFill>
                <a:latin typeface="Dosis" pitchFamily="2" charset="0"/>
              </a:rPr>
              <a:t>coagulogen</a:t>
            </a:r>
            <a:r>
              <a:rPr lang="en-US" sz="1800" b="1" dirty="0">
                <a:solidFill>
                  <a:schemeClr val="tx1"/>
                </a:solidFill>
                <a:latin typeface="Dosis" pitchFamily="2" charset="0"/>
              </a:rPr>
              <a:t> (clotting protein), which is also included in the LAL reagent. </a:t>
            </a:r>
          </a:p>
          <a:p>
            <a:pPr algn="just"/>
            <a:endParaRPr lang="en-US" sz="1800" b="1" dirty="0">
              <a:solidFill>
                <a:schemeClr val="tx1"/>
              </a:solidFill>
              <a:latin typeface="Dosis" pitchFamily="2" charset="0"/>
            </a:endParaRPr>
          </a:p>
          <a:p>
            <a:pPr algn="just"/>
            <a:r>
              <a:rPr lang="en-US" sz="1800" b="1" dirty="0">
                <a:solidFill>
                  <a:schemeClr val="tx1"/>
                </a:solidFill>
                <a:latin typeface="Dosis" pitchFamily="2" charset="0"/>
              </a:rPr>
              <a:t>Following the completion of hydrolysis, the resulting coagulin binds and forms a clot. 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75EC28E4-FE2E-7589-4575-0E59348FE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6579" y="365850"/>
            <a:ext cx="592455" cy="547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17" y="210885"/>
            <a:ext cx="7574400" cy="749100"/>
          </a:xfrm>
        </p:spPr>
        <p:txBody>
          <a:bodyPr/>
          <a:lstStyle/>
          <a:p>
            <a:r>
              <a:rPr lang="en-US" b="1" dirty="0"/>
              <a:t>FDA-approved techniques to identify clot type generated.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Dosis" pitchFamily="2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449" y="1188269"/>
            <a:ext cx="747123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sz="2800" b="1" dirty="0">
                <a:latin typeface="Dosis" pitchFamily="2" charset="0"/>
              </a:rPr>
              <a:t>The gel clot Method</a:t>
            </a:r>
          </a:p>
          <a:p>
            <a:pPr marL="342900" indent="-342900">
              <a:buFont typeface="+mj-lt"/>
              <a:buAutoNum type="arabicPeriod"/>
            </a:pPr>
            <a:endParaRPr lang="en-IN" sz="2800" b="1" dirty="0">
              <a:latin typeface="Dosi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="1" dirty="0">
                <a:latin typeface="Dosis" pitchFamily="2" charset="0"/>
              </a:rPr>
              <a:t>Recombinant Factor C Test (</a:t>
            </a:r>
            <a:r>
              <a:rPr lang="en-US" sz="2800" b="1" dirty="0" err="1">
                <a:latin typeface="Dosis" pitchFamily="2" charset="0"/>
              </a:rPr>
              <a:t>rFC</a:t>
            </a:r>
            <a:r>
              <a:rPr lang="en-US" sz="2800" b="1" dirty="0">
                <a:latin typeface="Dosis" pitchFamily="2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IN" sz="2800" b="1" dirty="0">
              <a:latin typeface="Dosi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N" sz="2800" b="1" dirty="0">
                <a:latin typeface="Dosis" pitchFamily="2" charset="0"/>
              </a:rPr>
              <a:t>The spectrophotometric Method and</a:t>
            </a:r>
          </a:p>
          <a:p>
            <a:pPr marL="342900" indent="-342900">
              <a:buFont typeface="+mj-lt"/>
              <a:buAutoNum type="arabicPeriod"/>
            </a:pPr>
            <a:endParaRPr lang="en-IN" sz="2800" b="1" dirty="0">
              <a:latin typeface="Dosis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N" sz="2800" b="1" dirty="0">
                <a:latin typeface="Dosis" pitchFamily="2" charset="0"/>
              </a:rPr>
              <a:t>Chromogenic assay 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13E98BB6-0486-DD19-FC45-14F9F851D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6579" y="365850"/>
            <a:ext cx="592455" cy="547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IN" sz="2400" b="1" dirty="0">
                <a:latin typeface="Dosis" pitchFamily="2" charset="0"/>
              </a:rPr>
              <a:t>The gel clot Method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Dosis" pitchFamily="2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834" y="1165667"/>
            <a:ext cx="882433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Dosis" pitchFamily="2" charset="0"/>
                <a:sym typeface="+mn-ea"/>
              </a:rPr>
              <a:t>Based on the lysate reagent's ability to clot in test tubes when endotoxins are present, the gel-clot technique is used to detect endotoxins.</a:t>
            </a:r>
          </a:p>
          <a:p>
            <a:pPr algn="just"/>
            <a:endParaRPr lang="en-US" sz="2400" b="1" dirty="0">
              <a:latin typeface="Dosis" pitchFamily="2" charset="0"/>
              <a:sym typeface="+mn-ea"/>
            </a:endParaRPr>
          </a:p>
          <a:p>
            <a:pPr algn="just"/>
            <a:r>
              <a:rPr lang="en-US" sz="2400" b="1" dirty="0">
                <a:latin typeface="Dosis" pitchFamily="2" charset="0"/>
                <a:sym typeface="+mn-ea"/>
              </a:rPr>
              <a:t>The lowest endotoxin concentration necessary for the lysate to clot under typical circumstances.</a:t>
            </a:r>
          </a:p>
          <a:p>
            <a:pPr algn="just"/>
            <a:endParaRPr lang="en-US" sz="2400" b="1" dirty="0">
              <a:latin typeface="Dosis" pitchFamily="2" charset="0"/>
              <a:sym typeface="+mn-ea"/>
            </a:endParaRPr>
          </a:p>
          <a:p>
            <a:pPr algn="just"/>
            <a:r>
              <a:rPr lang="en-US" sz="2400" b="1" dirty="0">
                <a:latin typeface="Dosis" pitchFamily="2" charset="0"/>
                <a:sym typeface="+mn-ea"/>
              </a:rPr>
              <a:t> It's a qualitative approach. </a:t>
            </a:r>
            <a:endParaRPr lang="en-IN" sz="2400" b="1" dirty="0">
              <a:latin typeface="Dosis" pitchFamily="2" charset="0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BE170D55-3CB0-93E1-B434-5C48BF1BE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6579" y="365850"/>
            <a:ext cx="592455" cy="547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Dosis" pitchFamily="2" charset="0"/>
              </a:rPr>
              <a:t>2. Recombinant Factor C Test (</a:t>
            </a:r>
            <a:r>
              <a:rPr lang="en-US" sz="2400" b="1" dirty="0" err="1">
                <a:latin typeface="Dosis" pitchFamily="2" charset="0"/>
              </a:rPr>
              <a:t>rFC</a:t>
            </a:r>
            <a:r>
              <a:rPr lang="en-US" sz="2400" b="1" dirty="0">
                <a:latin typeface="Dosis" pitchFamily="2" charset="0"/>
              </a:rPr>
              <a:t>)</a:t>
            </a:r>
            <a:endParaRPr lang="en-IN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Dosis" pitchFamily="2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8B3EB2-0348-0023-5036-C6F23127B447}"/>
              </a:ext>
            </a:extLst>
          </p:cNvPr>
          <p:cNvSpPr txBox="1"/>
          <p:nvPr/>
        </p:nvSpPr>
        <p:spPr>
          <a:xfrm>
            <a:off x="59473" y="1006220"/>
            <a:ext cx="908452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i="0" dirty="0">
                <a:solidFill>
                  <a:schemeClr val="tx1"/>
                </a:solidFill>
                <a:effectLst/>
                <a:latin typeface="Dosis" pitchFamily="2" charset="0"/>
              </a:rPr>
              <a:t>The solution fluoresces when the activated 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Dosis" pitchFamily="2" charset="0"/>
              </a:rPr>
              <a:t>rFC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Dosis" pitchFamily="2" charset="0"/>
              </a:rPr>
              <a:t> enzyme cleaves a synthetic fluorogenic                 substrate in response to endotoxin's binding to recombinant  Factor C</a:t>
            </a:r>
          </a:p>
          <a:p>
            <a:pPr algn="just"/>
            <a:r>
              <a:rPr lang="en-US" sz="1800" b="1" i="0" dirty="0">
                <a:solidFill>
                  <a:schemeClr val="tx1"/>
                </a:solidFill>
                <a:effectLst/>
                <a:latin typeface="Dosis" pitchFamily="2" charset="0"/>
              </a:rPr>
              <a:t> </a:t>
            </a:r>
            <a:br>
              <a:rPr lang="en-US" sz="1800" b="1" i="0" dirty="0">
                <a:solidFill>
                  <a:schemeClr val="tx1"/>
                </a:solidFill>
                <a:effectLst/>
                <a:latin typeface="Dosis" pitchFamily="2" charset="0"/>
              </a:rPr>
            </a:br>
            <a:r>
              <a:rPr lang="en-US" sz="1800" b="1" i="0" dirty="0">
                <a:solidFill>
                  <a:schemeClr val="tx1"/>
                </a:solidFill>
                <a:effectLst/>
                <a:latin typeface="Dosis" pitchFamily="2" charset="0"/>
              </a:rPr>
              <a:t>Without using horseshoe crabs, the recombinant Factor C test provides the     same level of dependability as LAL approach using a single enzymatic step.</a:t>
            </a:r>
          </a:p>
          <a:p>
            <a:pPr algn="just"/>
            <a:endParaRPr lang="en-US" sz="1800" b="1" dirty="0">
              <a:solidFill>
                <a:schemeClr val="tx1"/>
              </a:solidFill>
              <a:latin typeface="Dosis" pitchFamily="2" charset="0"/>
            </a:endParaRPr>
          </a:p>
          <a:p>
            <a:pPr algn="just"/>
            <a:r>
              <a:rPr lang="en-US" sz="1800" b="1" dirty="0">
                <a:latin typeface="Dosis" pitchFamily="2" charset="0"/>
                <a:sym typeface="+mn-ea"/>
              </a:rPr>
              <a:t>The </a:t>
            </a:r>
            <a:r>
              <a:rPr lang="en-US" sz="1800" b="1" dirty="0" err="1">
                <a:latin typeface="Dosis" pitchFamily="2" charset="0"/>
                <a:sym typeface="+mn-ea"/>
              </a:rPr>
              <a:t>rFC</a:t>
            </a:r>
            <a:r>
              <a:rPr lang="en-US" sz="1800" b="1" dirty="0">
                <a:latin typeface="Dosis" pitchFamily="2" charset="0"/>
                <a:sym typeface="+mn-ea"/>
              </a:rPr>
              <a:t> assay has a sensitivity of 0.005 EU/mL and is performed using a synthetic reagent which contains a recombinant form of Factor C that has been constructed in vitro. </a:t>
            </a:r>
          </a:p>
          <a:p>
            <a:pPr algn="just"/>
            <a:endParaRPr lang="en-US" sz="1800" b="1" dirty="0">
              <a:latin typeface="Dosis" pitchFamily="2" charset="0"/>
              <a:sym typeface="+mn-ea"/>
            </a:endParaRPr>
          </a:p>
          <a:p>
            <a:pPr algn="just"/>
            <a:r>
              <a:rPr lang="en-US" sz="1800" b="1" dirty="0">
                <a:latin typeface="Dosis" pitchFamily="2" charset="0"/>
                <a:sym typeface="+mn-ea"/>
              </a:rPr>
              <a:t>The assay is not susceptible to false positives due to beta-glucans, which come from cellulose and other plant-based products, as the BETs are. </a:t>
            </a:r>
          </a:p>
          <a:p>
            <a:pPr algn="just"/>
            <a:endParaRPr lang="en-US" sz="1800" b="1" dirty="0">
              <a:latin typeface="Dosis" pitchFamily="2" charset="0"/>
              <a:sym typeface="+mn-ea"/>
            </a:endParaRPr>
          </a:p>
          <a:p>
            <a:pPr algn="just"/>
            <a:r>
              <a:rPr lang="en-US" sz="1800" b="1" dirty="0">
                <a:latin typeface="Dosis" pitchFamily="2" charset="0"/>
                <a:sym typeface="+mn-ea"/>
              </a:rPr>
              <a:t>As the </a:t>
            </a:r>
            <a:r>
              <a:rPr lang="en-US" sz="1800" b="1" dirty="0" err="1">
                <a:latin typeface="Dosis" pitchFamily="2" charset="0"/>
                <a:sym typeface="+mn-ea"/>
              </a:rPr>
              <a:t>rFC</a:t>
            </a:r>
            <a:r>
              <a:rPr lang="en-US" sz="1800" b="1" dirty="0">
                <a:latin typeface="Dosis" pitchFamily="2" charset="0"/>
                <a:sym typeface="+mn-ea"/>
              </a:rPr>
              <a:t> is synthetic, use of the </a:t>
            </a:r>
            <a:r>
              <a:rPr lang="en-US" sz="1800" b="1" dirty="0" err="1">
                <a:latin typeface="Dosis" pitchFamily="2" charset="0"/>
                <a:sym typeface="+mn-ea"/>
              </a:rPr>
              <a:t>rFC</a:t>
            </a:r>
            <a:r>
              <a:rPr lang="en-US" sz="1800" b="1" dirty="0">
                <a:latin typeface="Dosis" pitchFamily="2" charset="0"/>
                <a:sym typeface="+mn-ea"/>
              </a:rPr>
              <a:t> assay may result in a more sustainable testing plan while also being more environmentally friendly by helping reduce the need for the horseshoe crab blood. </a:t>
            </a:r>
          </a:p>
          <a:p>
            <a:pPr algn="just"/>
            <a:endParaRPr lang="en-US" sz="1800" b="1" i="0" dirty="0">
              <a:solidFill>
                <a:schemeClr val="tx1"/>
              </a:solidFill>
              <a:effectLst/>
              <a:latin typeface="Dosis" pitchFamily="2" charset="0"/>
            </a:endParaRPr>
          </a:p>
          <a:p>
            <a:pPr algn="just"/>
            <a:endParaRPr lang="en-US" sz="1800" b="1" i="0" dirty="0">
              <a:solidFill>
                <a:schemeClr val="tx1"/>
              </a:solidFill>
              <a:effectLst/>
              <a:latin typeface="Dosis" pitchFamily="2" charset="0"/>
            </a:endParaRP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9886509A-B02B-9EAA-64D1-5D59F70C8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6579" y="365850"/>
            <a:ext cx="592455" cy="547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Dosis" pitchFamily="2" charset="0"/>
              </a:rPr>
              <a:t>3. The spectrophotometric Method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Dosis" pitchFamily="2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210" y="1084191"/>
            <a:ext cx="898788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Dosis" pitchFamily="2" charset="0"/>
              </a:rPr>
              <a:t>It is a photometric test that gauges the rise in turbidity brought on by the endotoxin and lysate response.</a:t>
            </a:r>
          </a:p>
          <a:p>
            <a:pPr algn="just"/>
            <a:endParaRPr lang="en-US" sz="2400" b="1" dirty="0">
              <a:latin typeface="Dosis" pitchFamily="2" charset="0"/>
            </a:endParaRPr>
          </a:p>
          <a:p>
            <a:pPr algn="just"/>
            <a:r>
              <a:rPr lang="en-US" sz="2400" b="1" dirty="0">
                <a:latin typeface="Dosis" pitchFamily="2" charset="0"/>
              </a:rPr>
              <a:t>In this context, a spectrophotometer is employed. </a:t>
            </a:r>
          </a:p>
          <a:p>
            <a:pPr algn="just"/>
            <a:endParaRPr lang="en-US" sz="2400" b="1" dirty="0">
              <a:latin typeface="Dosis" pitchFamily="2" charset="0"/>
            </a:endParaRPr>
          </a:p>
          <a:p>
            <a:pPr algn="just"/>
            <a:r>
              <a:rPr lang="en-US" sz="2400" b="1" dirty="0">
                <a:latin typeface="Dosis" pitchFamily="2" charset="0"/>
              </a:rPr>
              <a:t>This process creates turbidity following the cleavage of an endogenous substrate.</a:t>
            </a:r>
            <a:endParaRPr lang="en-IN" sz="2400" b="1" dirty="0">
              <a:latin typeface="Dosis" pitchFamily="2" charset="0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49F4BBE4-E183-BA49-30C9-4FD1E33B8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6579" y="365850"/>
            <a:ext cx="592455" cy="547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Dosis" pitchFamily="2" charset="0"/>
              </a:rPr>
              <a:t>4. Chromogenic assay </a:t>
            </a:r>
            <a:br>
              <a:rPr lang="en-US" sz="2400" b="1" dirty="0">
                <a:latin typeface="Dosis" pitchFamily="2" charset="0"/>
              </a:rPr>
            </a:br>
            <a:endParaRPr lang="en-US" sz="1050" b="1" dirty="0">
              <a:latin typeface="Dosis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Dosis" pitchFamily="2" charset="0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56" y="1021950"/>
            <a:ext cx="90324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Dosis" pitchFamily="2" charset="0"/>
                <a:sym typeface="+mn-ea"/>
              </a:rPr>
              <a:t>Developed by the chromophore and released by the chromogenic substrate through the interaction with endotoxin lysate, the chromogenic method is also a photometric assay that measures colour.</a:t>
            </a:r>
          </a:p>
          <a:p>
            <a:pPr algn="just"/>
            <a:endParaRPr lang="en-US" sz="2400" b="1" dirty="0">
              <a:latin typeface="Dosis" pitchFamily="2" charset="0"/>
              <a:sym typeface="+mn-ea"/>
            </a:endParaRPr>
          </a:p>
          <a:p>
            <a:pPr algn="just"/>
            <a:r>
              <a:rPr lang="en-US" sz="2400" b="1" dirty="0">
                <a:latin typeface="Dosis" pitchFamily="2" charset="0"/>
                <a:sym typeface="+mn-ea"/>
              </a:rPr>
              <a:t>The endotoxin concentration in the sample is determined by measuring the reaction's colour using the spectrophotometric technique.</a:t>
            </a:r>
          </a:p>
          <a:p>
            <a:pPr algn="just"/>
            <a:endParaRPr lang="en-US" sz="2400" b="1" dirty="0">
              <a:latin typeface="Dosis" pitchFamily="2" charset="0"/>
              <a:sym typeface="+mn-ea"/>
            </a:endParaRPr>
          </a:p>
          <a:p>
            <a:pPr algn="just"/>
            <a:r>
              <a:rPr lang="en-US" sz="2400" b="1" dirty="0">
                <a:latin typeface="Dosis" pitchFamily="2" charset="0"/>
                <a:sym typeface="+mn-ea"/>
              </a:rPr>
              <a:t>A peptide linked to the yellow </a:t>
            </a:r>
            <a:r>
              <a:rPr lang="en-US" sz="2400" b="1" dirty="0" err="1">
                <a:latin typeface="Dosis" pitchFamily="2" charset="0"/>
                <a:sym typeface="+mn-ea"/>
              </a:rPr>
              <a:t>clottable</a:t>
            </a:r>
            <a:r>
              <a:rPr lang="en-US" sz="2400" b="1" dirty="0">
                <a:latin typeface="Dosis" pitchFamily="2" charset="0"/>
                <a:sym typeface="+mn-ea"/>
              </a:rPr>
              <a:t> coagulant p-</a:t>
            </a:r>
            <a:r>
              <a:rPr lang="en-US" sz="2400" b="1" dirty="0" err="1">
                <a:latin typeface="Dosis" pitchFamily="2" charset="0"/>
                <a:sym typeface="+mn-ea"/>
              </a:rPr>
              <a:t>nitroaneline</a:t>
            </a:r>
            <a:r>
              <a:rPr lang="en-US" sz="2400" b="1" dirty="0">
                <a:latin typeface="Dosis" pitchFamily="2" charset="0"/>
                <a:sym typeface="+mn-ea"/>
              </a:rPr>
              <a:t> serves as the chromogenic reagent in this procedure.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4A46A345-B354-6622-25C3-D0BC8C70E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6579" y="365850"/>
            <a:ext cx="592455" cy="547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CFE1D-1C1E-23AD-0B8D-E1B91AAE4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22BDD-6E5B-61C0-D2FB-23489ADF5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Dosis" pitchFamily="2" charset="0"/>
              </a:rPr>
              <a:t>4. Chromogenic assay contd..</a:t>
            </a:r>
            <a:br>
              <a:rPr lang="en-US" sz="2400" b="1" dirty="0">
                <a:latin typeface="Dosis" pitchFamily="2" charset="0"/>
              </a:rPr>
            </a:br>
            <a:endParaRPr lang="en-US" sz="1050" b="1" dirty="0">
              <a:latin typeface="Dosi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6F6DC-1955-ADB7-7F17-2820F2640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Dosis" pitchFamily="2" charset="0"/>
              </a:rPr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3F8A8C-C9A7-C5B9-D21D-9D3993C21906}"/>
              </a:ext>
            </a:extLst>
          </p:cNvPr>
          <p:cNvSpPr txBox="1"/>
          <p:nvPr/>
        </p:nvSpPr>
        <p:spPr>
          <a:xfrm>
            <a:off x="55756" y="824700"/>
            <a:ext cx="90324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000" b="1" dirty="0">
              <a:latin typeface="Dosis" pitchFamily="2" charset="0"/>
              <a:sym typeface="+mn-ea"/>
            </a:endParaRPr>
          </a:p>
          <a:p>
            <a:pPr algn="just"/>
            <a:r>
              <a:rPr lang="en-US" sz="2000" b="1" dirty="0">
                <a:latin typeface="Dosis" pitchFamily="2" charset="0"/>
                <a:sym typeface="+mn-ea"/>
              </a:rPr>
              <a:t>There are typically two types of chromogenic techniques. </a:t>
            </a:r>
          </a:p>
          <a:p>
            <a:pPr algn="just"/>
            <a:endParaRPr lang="en-US" sz="2000" b="1" dirty="0">
              <a:latin typeface="Dosis" pitchFamily="2" charset="0"/>
              <a:sym typeface="+mn-ea"/>
            </a:endParaRPr>
          </a:p>
          <a:p>
            <a:pPr algn="just"/>
            <a:r>
              <a:rPr lang="en-US" sz="2000" b="1" dirty="0">
                <a:latin typeface="Dosis" pitchFamily="2" charset="0"/>
                <a:sym typeface="+mn-ea"/>
              </a:rPr>
              <a:t>The Endpoint </a:t>
            </a:r>
            <a:r>
              <a:rPr lang="en-US" sz="2000" b="1" dirty="0" err="1">
                <a:latin typeface="Dosis" pitchFamily="2" charset="0"/>
                <a:sym typeface="+mn-ea"/>
              </a:rPr>
              <a:t>Chromatogenic</a:t>
            </a:r>
            <a:r>
              <a:rPr lang="en-US" sz="2000" b="1" dirty="0">
                <a:latin typeface="Dosis" pitchFamily="2" charset="0"/>
                <a:sym typeface="+mn-ea"/>
              </a:rPr>
              <a:t> Technique, which measures colour after the LAL enzymatic reaction is complete.</a:t>
            </a:r>
          </a:p>
          <a:p>
            <a:pPr algn="just"/>
            <a:endParaRPr lang="en-US" sz="2000" b="1" dirty="0">
              <a:latin typeface="Dosis" pitchFamily="2" charset="0"/>
              <a:sym typeface="+mn-ea"/>
            </a:endParaRPr>
          </a:p>
          <a:p>
            <a:pPr algn="just"/>
            <a:r>
              <a:rPr lang="en-US" sz="2000" b="1" dirty="0">
                <a:latin typeface="Dosis" pitchFamily="2" charset="0"/>
                <a:sym typeface="+mn-ea"/>
              </a:rPr>
              <a:t>The kinetic chromogenic technique which after adding the chromogenic substrate to the test sample, measures the colour at various points in time.</a:t>
            </a:r>
          </a:p>
          <a:p>
            <a:pPr algn="just"/>
            <a:endParaRPr lang="en-US" sz="2000" b="1" dirty="0">
              <a:latin typeface="Dosis" pitchFamily="2" charset="0"/>
              <a:sym typeface="+mn-ea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39406AAB-8319-B96D-FFA9-4D1E1D0EC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6579" y="365850"/>
            <a:ext cx="592455" cy="547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893731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CC3BD-327B-E904-53CC-1427FB183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ED1F-84B9-75B6-382A-DF3B0380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Monocyte Activation Test (MAT)</a:t>
            </a:r>
            <a:br>
              <a:rPr lang="en-US" sz="2400" dirty="0">
                <a:latin typeface="Dosis" pitchFamily="2" charset="0"/>
              </a:rPr>
            </a:br>
            <a:endParaRPr lang="en-US" sz="1050" dirty="0">
              <a:latin typeface="Dosi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D04E4-1256-3C90-1BF9-F46CC0DBD6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Dosis" pitchFamily="2" charset="0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C4447-6839-9047-BAFE-345F25077E4A}"/>
              </a:ext>
            </a:extLst>
          </p:cNvPr>
          <p:cNvSpPr txBox="1"/>
          <p:nvPr/>
        </p:nvSpPr>
        <p:spPr>
          <a:xfrm>
            <a:off x="0" y="824700"/>
            <a:ext cx="909196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000" b="1" dirty="0">
              <a:latin typeface="Dosis" pitchFamily="2" charset="0"/>
              <a:sym typeface="+mn-ea"/>
            </a:endParaRPr>
          </a:p>
          <a:p>
            <a:pPr algn="just"/>
            <a:r>
              <a:rPr lang="en-US" sz="2000" b="1" dirty="0">
                <a:latin typeface="Dosis" pitchFamily="2" charset="0"/>
                <a:sym typeface="+mn-ea"/>
              </a:rPr>
              <a:t>The MAT (Monocyte Activation Test) is a cellular based assay to detect a broad range of pyrogens (both endotoxins and non-endotoxins) in pharmaceutical products (e.g. vaccines, monoclonal antibodies, hormone preparations). </a:t>
            </a:r>
          </a:p>
          <a:p>
            <a:pPr algn="just"/>
            <a:endParaRPr lang="en-US" sz="2000" b="1" dirty="0">
              <a:latin typeface="Dosis" pitchFamily="2" charset="0"/>
              <a:sym typeface="+mn-ea"/>
            </a:endParaRPr>
          </a:p>
          <a:p>
            <a:pPr algn="just"/>
            <a:r>
              <a:rPr lang="en-US" sz="2000" b="1" dirty="0">
                <a:latin typeface="Dosis" pitchFamily="2" charset="0"/>
                <a:sym typeface="+mn-ea"/>
              </a:rPr>
              <a:t>It uses human immune cells and measures the immune reaction to pyrogenic contaminations.</a:t>
            </a:r>
          </a:p>
          <a:p>
            <a:pPr algn="just"/>
            <a:endParaRPr lang="en-US" sz="2000" b="1" dirty="0">
              <a:latin typeface="Dosis" pitchFamily="2" charset="0"/>
              <a:sym typeface="+mn-ea"/>
            </a:endParaRPr>
          </a:p>
          <a:p>
            <a:pPr algn="just"/>
            <a:r>
              <a:rPr lang="en-US" sz="2000" b="1" dirty="0">
                <a:latin typeface="Dosis" pitchFamily="2" charset="0"/>
                <a:sym typeface="+mn-ea"/>
              </a:rPr>
              <a:t>By incubating monocytes with the tested sample, the monocyte activation test simulates the human immune response.</a:t>
            </a:r>
          </a:p>
          <a:p>
            <a:pPr algn="just"/>
            <a:endParaRPr lang="en-US" sz="2000" b="1" dirty="0">
              <a:latin typeface="Dosis" pitchFamily="2" charset="0"/>
              <a:sym typeface="+mn-ea"/>
            </a:endParaRPr>
          </a:p>
          <a:p>
            <a:pPr algn="just"/>
            <a:r>
              <a:rPr lang="en-US" sz="2000" b="1" dirty="0">
                <a:latin typeface="Dosis" pitchFamily="2" charset="0"/>
                <a:sym typeface="+mn-ea"/>
              </a:rPr>
              <a:t> When pyrogens are present, monocytes get activated and release cytokines, which are inflammatory chemicals that cause a fever.</a:t>
            </a:r>
          </a:p>
          <a:p>
            <a:pPr algn="just"/>
            <a:endParaRPr lang="en-US" sz="2000" b="1" dirty="0">
              <a:latin typeface="Dosis" pitchFamily="2" charset="0"/>
              <a:sym typeface="+mn-ea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5E2621E1-8B22-948B-5D15-2153E829D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6579" y="365850"/>
            <a:ext cx="592455" cy="547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9137025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William template">
  <a:themeElements>
    <a:clrScheme name="Custom 347">
      <a:dk1>
        <a:srgbClr val="222222"/>
      </a:dk1>
      <a:lt1>
        <a:srgbClr val="FFFFFF"/>
      </a:lt1>
      <a:dk2>
        <a:srgbClr val="666666"/>
      </a:dk2>
      <a:lt2>
        <a:srgbClr val="F3F3F3"/>
      </a:lt2>
      <a:accent1>
        <a:srgbClr val="FF8700"/>
      </a:accent1>
      <a:accent2>
        <a:srgbClr val="FFB840"/>
      </a:accent2>
      <a:accent3>
        <a:srgbClr val="333333"/>
      </a:accent3>
      <a:accent4>
        <a:srgbClr val="9B9796"/>
      </a:accent4>
      <a:accent5>
        <a:srgbClr val="C9C3BD"/>
      </a:accent5>
      <a:accent6>
        <a:srgbClr val="96C94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1043</Words>
  <Application>Microsoft Office PowerPoint</Application>
  <PresentationFormat>On-screen Show (16:9)</PresentationFormat>
  <Paragraphs>104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Roboto</vt:lpstr>
      <vt:lpstr>Dosis</vt:lpstr>
      <vt:lpstr>Arial</vt:lpstr>
      <vt:lpstr>William template</vt:lpstr>
      <vt:lpstr>PowerPoint Presentation</vt:lpstr>
      <vt:lpstr>Introduction</vt:lpstr>
      <vt:lpstr>FDA-approved techniques to identify clot type generated.</vt:lpstr>
      <vt:lpstr>The gel clot Method</vt:lpstr>
      <vt:lpstr>2. Recombinant Factor C Test (rFC)</vt:lpstr>
      <vt:lpstr>3. The spectrophotometric Method</vt:lpstr>
      <vt:lpstr>4. Chromogenic assay  </vt:lpstr>
      <vt:lpstr>4. Chromogenic assay contd.. </vt:lpstr>
      <vt:lpstr>Monocyte Activation Test (MAT) </vt:lpstr>
      <vt:lpstr>Monocyte Activation Test (MAT) contd..</vt:lpstr>
      <vt:lpstr>PowerPoint Presentation</vt:lpstr>
      <vt:lpstr>References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Griseofulvin Nano-lipid particles based  Topical Gel for Dermatophytosis Treatment</dc:title>
  <dc:creator>RAJ</dc:creator>
  <cp:lastModifiedBy>Rajasekhar Reddy Poonuru</cp:lastModifiedBy>
  <cp:revision>451</cp:revision>
  <dcterms:created xsi:type="dcterms:W3CDTF">2025-01-22T06:31:00Z</dcterms:created>
  <dcterms:modified xsi:type="dcterms:W3CDTF">2025-03-01T04:25:01Z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C4DF0A520663419D9499763F3206BA46_12</vt:lpwstr>
  </property>
  <property fmtid="{D5CDD505-2E9C-101B-9397-08002B2CF9AE}" pid="3" name="KSOProductBuildVer">
    <vt:lpwstr>1033-12.2.0.19805</vt:lpwstr>
  </property>
</Properties>
</file>